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4"/>
  </p:notesMasterIdLst>
  <p:sldIdLst>
    <p:sldId id="368" r:id="rId2"/>
    <p:sldId id="366" r:id="rId3"/>
    <p:sldId id="323" r:id="rId4"/>
    <p:sldId id="383" r:id="rId5"/>
    <p:sldId id="379" r:id="rId6"/>
    <p:sldId id="329" r:id="rId7"/>
    <p:sldId id="258" r:id="rId8"/>
    <p:sldId id="265" r:id="rId9"/>
    <p:sldId id="373" r:id="rId10"/>
    <p:sldId id="267" r:id="rId11"/>
    <p:sldId id="272" r:id="rId12"/>
    <p:sldId id="273" r:id="rId13"/>
    <p:sldId id="274" r:id="rId14"/>
    <p:sldId id="372" r:id="rId15"/>
    <p:sldId id="374" r:id="rId16"/>
    <p:sldId id="275" r:id="rId17"/>
    <p:sldId id="276" r:id="rId18"/>
    <p:sldId id="277" r:id="rId19"/>
    <p:sldId id="278" r:id="rId20"/>
    <p:sldId id="337" r:id="rId21"/>
    <p:sldId id="338" r:id="rId22"/>
    <p:sldId id="387" r:id="rId23"/>
    <p:sldId id="370" r:id="rId24"/>
    <p:sldId id="340" r:id="rId25"/>
    <p:sldId id="388" r:id="rId26"/>
    <p:sldId id="341" r:id="rId27"/>
    <p:sldId id="342" r:id="rId28"/>
    <p:sldId id="300" r:id="rId29"/>
    <p:sldId id="336" r:id="rId30"/>
    <p:sldId id="375" r:id="rId31"/>
    <p:sldId id="346" r:id="rId32"/>
    <p:sldId id="345" r:id="rId33"/>
    <p:sldId id="351" r:id="rId34"/>
    <p:sldId id="350" r:id="rId35"/>
    <p:sldId id="347" r:id="rId36"/>
    <p:sldId id="348" r:id="rId37"/>
    <p:sldId id="371" r:id="rId38"/>
    <p:sldId id="352" r:id="rId39"/>
    <p:sldId id="320" r:id="rId40"/>
    <p:sldId id="321" r:id="rId41"/>
    <p:sldId id="376" r:id="rId42"/>
    <p:sldId id="327" r:id="rId43"/>
    <p:sldId id="355" r:id="rId44"/>
    <p:sldId id="385" r:id="rId45"/>
    <p:sldId id="356" r:id="rId46"/>
    <p:sldId id="357" r:id="rId47"/>
    <p:sldId id="358" r:id="rId48"/>
    <p:sldId id="384" r:id="rId49"/>
    <p:sldId id="359" r:id="rId50"/>
    <p:sldId id="334" r:id="rId51"/>
    <p:sldId id="361" r:id="rId52"/>
    <p:sldId id="369" r:id="rId53"/>
    <p:sldId id="291" r:id="rId54"/>
    <p:sldId id="362" r:id="rId55"/>
    <p:sldId id="386" r:id="rId56"/>
    <p:sldId id="307" r:id="rId57"/>
    <p:sldId id="378" r:id="rId58"/>
    <p:sldId id="309" r:id="rId59"/>
    <p:sldId id="363" r:id="rId60"/>
    <p:sldId id="364" r:id="rId61"/>
    <p:sldId id="365" r:id="rId62"/>
    <p:sldId id="377" r:id="rId63"/>
  </p:sldIdLst>
  <p:sldSz cx="9144000" cy="5143500" type="screen16x9"/>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1518"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52"/>
    <p:restoredTop sz="93156"/>
  </p:normalViewPr>
  <p:slideViewPr>
    <p:cSldViewPr>
      <p:cViewPr varScale="1">
        <p:scale>
          <a:sx n="113" d="100"/>
          <a:sy n="113" d="100"/>
        </p:scale>
        <p:origin x="192" y="744"/>
      </p:cViewPr>
      <p:guideLst>
        <p:guide orient="horz" pos="1518"/>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96" d="100"/>
        <a:sy n="296" d="100"/>
      </p:scale>
      <p:origin x="0" y="3765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A2E941F7-B5A9-A244-8A12-13B2FA470B0B}"/>
              </a:ext>
            </a:extLst>
          </p:cNvPr>
          <p:cNvSpPr>
            <a:spLocks noGrp="1" noChangeArrowheads="1"/>
          </p:cNvSpPr>
          <p:nvPr>
            <p:ph type="hdr" sz="quarter"/>
          </p:nvPr>
        </p:nvSpPr>
        <p:spPr bwMode="auto">
          <a:xfrm>
            <a:off x="0" y="0"/>
            <a:ext cx="2971800" cy="457200"/>
          </a:xfrm>
          <a:prstGeom prst="rect">
            <a:avLst/>
          </a:prstGeom>
          <a:noFill/>
          <a:ln>
            <a:noFill/>
          </a:ln>
          <a:extLst>
            <a:ext uri="{909E8E84-426E-40dd-AFC4-6F175D3DCCD1}"/>
            <a:ext uri="{91240B29-F687-4f45-9708-019B960494DF}"/>
            <a:ext uri="{FAA26D3D-D897-4be2-8F04-BA451C77F1D7}"/>
          </a:ex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3075" name="Rectangle 3">
            <a:extLst>
              <a:ext uri="{FF2B5EF4-FFF2-40B4-BE49-F238E27FC236}">
                <a16:creationId xmlns:a16="http://schemas.microsoft.com/office/drawing/2014/main" id="{8C1212EA-1BA1-BD4A-B7B9-B99CD27DBCDA}"/>
              </a:ext>
            </a:extLst>
          </p:cNvPr>
          <p:cNvSpPr>
            <a:spLocks noGrp="1" noChangeArrowheads="1"/>
          </p:cNvSpPr>
          <p:nvPr>
            <p:ph type="dt" idx="1"/>
          </p:nvPr>
        </p:nvSpPr>
        <p:spPr bwMode="auto">
          <a:xfrm>
            <a:off x="3886200" y="0"/>
            <a:ext cx="2971800" cy="457200"/>
          </a:xfrm>
          <a:prstGeom prst="rect">
            <a:avLst/>
          </a:prstGeom>
          <a:noFill/>
          <a:ln>
            <a:noFill/>
          </a:ln>
          <a:extLst>
            <a:ext uri="{909E8E84-426E-40dd-AFC4-6F175D3DCCD1}"/>
            <a:ext uri="{91240B29-F687-4f45-9708-019B960494DF}"/>
            <a:ext uri="{FAA26D3D-D897-4be2-8F04-BA451C77F1D7}"/>
          </a:ex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0"/>
                <a:cs typeface="ＭＳ Ｐゴシック" charset="0"/>
              </a:defRPr>
            </a:lvl1pPr>
          </a:lstStyle>
          <a:p>
            <a:pPr>
              <a:defRPr/>
            </a:pPr>
            <a:endParaRPr lang="en-US"/>
          </a:p>
        </p:txBody>
      </p:sp>
      <p:sp>
        <p:nvSpPr>
          <p:cNvPr id="13316" name="Rectangle 4">
            <a:extLst>
              <a:ext uri="{FF2B5EF4-FFF2-40B4-BE49-F238E27FC236}">
                <a16:creationId xmlns:a16="http://schemas.microsoft.com/office/drawing/2014/main" id="{351E7235-4DA7-F642-94B1-93FE7B92D961}"/>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124F520D-8A67-3245-98FB-CA87C60DE300}"/>
              </a:ext>
            </a:extLst>
          </p:cNvPr>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ext uri="{91240B29-F687-4f45-9708-019B960494DF}"/>
            <a:ext uri="{FAA26D3D-D897-4be2-8F04-BA451C77F1D7}"/>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DC51F82C-09E6-2F4E-A723-8AEFFF9B2C9E}"/>
              </a:ext>
            </a:extLst>
          </p:cNvPr>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ext uri="{91240B29-F687-4f45-9708-019B960494DF}"/>
            <a:ext uri="{FAA26D3D-D897-4be2-8F04-BA451C77F1D7}"/>
          </a:ex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3079" name="Rectangle 7">
            <a:extLst>
              <a:ext uri="{FF2B5EF4-FFF2-40B4-BE49-F238E27FC236}">
                <a16:creationId xmlns:a16="http://schemas.microsoft.com/office/drawing/2014/main" id="{7559329F-EE3D-784B-88EE-925ED64E0301}"/>
              </a:ext>
            </a:extLst>
          </p:cNvPr>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ext uri="{91240B29-F687-4f45-9708-019B960494DF}"/>
            <a:ext uri="{FAA26D3D-D897-4be2-8F04-BA451C77F1D7}"/>
          </a:extLst>
        </p:spPr>
        <p:txBody>
          <a:bodyPr vert="horz" wrap="square" lIns="91440" tIns="45720" rIns="91440" bIns="45720" numCol="1" anchor="b" anchorCtr="0" compatLnSpc="1">
            <a:prstTxWarp prst="textNoShape">
              <a:avLst/>
            </a:prstTxWarp>
          </a:bodyPr>
          <a:lstStyle>
            <a:lvl1pPr algn="r">
              <a:defRPr sz="1200"/>
            </a:lvl1pPr>
          </a:lstStyle>
          <a:p>
            <a:pPr>
              <a:defRPr/>
            </a:pPr>
            <a:fld id="{6AB69ECF-E2B9-4247-B740-AE6437339FC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a:extLst>
              <a:ext uri="{FF2B5EF4-FFF2-40B4-BE49-F238E27FC236}">
                <a16:creationId xmlns:a16="http://schemas.microsoft.com/office/drawing/2014/main" id="{67B689B7-34FF-3F45-97E0-9F630D4AEFD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8D4F822-3786-164A-A326-44BC6959389D}" type="slidenum">
              <a:rPr lang="en-US" altLang="en-US" sz="1200" smtClean="0"/>
              <a:pPr/>
              <a:t>1</a:t>
            </a:fld>
            <a:endParaRPr lang="en-US" altLang="en-US" sz="1200"/>
          </a:p>
        </p:txBody>
      </p:sp>
      <p:sp>
        <p:nvSpPr>
          <p:cNvPr id="15362" name="Rectangle 2">
            <a:extLst>
              <a:ext uri="{FF2B5EF4-FFF2-40B4-BE49-F238E27FC236}">
                <a16:creationId xmlns:a16="http://schemas.microsoft.com/office/drawing/2014/main" id="{C418A0AD-8491-1041-A523-A7906A719762}"/>
              </a:ext>
            </a:extLst>
          </p:cNvPr>
          <p:cNvSpPr>
            <a:spLocks noGrp="1" noRot="1" noChangeAspect="1" noChangeArrowheads="1" noTextEdit="1"/>
          </p:cNvSpPr>
          <p:nvPr>
            <p:ph type="sldImg"/>
          </p:nvPr>
        </p:nvSpPr>
        <p:spPr>
          <a:xfrm>
            <a:off x="381000" y="685800"/>
            <a:ext cx="6096000" cy="3429000"/>
          </a:xfrm>
          <a:ln/>
        </p:spPr>
      </p:sp>
      <p:sp>
        <p:nvSpPr>
          <p:cNvPr id="15363" name="Rectangle 3">
            <a:extLst>
              <a:ext uri="{FF2B5EF4-FFF2-40B4-BE49-F238E27FC236}">
                <a16:creationId xmlns:a16="http://schemas.microsoft.com/office/drawing/2014/main" id="{150735B9-4247-7442-9713-5B3B6128A7E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C2BB980B-2D7A-B345-9E20-A10DD1D311A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8795DC1-617D-7744-A962-3B4C7C5B4FC3}" type="slidenum">
              <a:rPr lang="en-US" altLang="en-US" sz="1200" smtClean="0"/>
              <a:pPr/>
              <a:t>10</a:t>
            </a:fld>
            <a:endParaRPr lang="en-US" altLang="en-US" sz="1200"/>
          </a:p>
        </p:txBody>
      </p:sp>
      <p:sp>
        <p:nvSpPr>
          <p:cNvPr id="27650" name="Rectangle 2">
            <a:extLst>
              <a:ext uri="{FF2B5EF4-FFF2-40B4-BE49-F238E27FC236}">
                <a16:creationId xmlns:a16="http://schemas.microsoft.com/office/drawing/2014/main" id="{C21A04EA-B8DF-684F-BDFE-9AEFD734355D}"/>
              </a:ext>
            </a:extLst>
          </p:cNvPr>
          <p:cNvSpPr>
            <a:spLocks noGrp="1" noRot="1" noChangeAspect="1" noChangeArrowheads="1" noTextEdit="1"/>
          </p:cNvSpPr>
          <p:nvPr>
            <p:ph type="sldImg"/>
          </p:nvPr>
        </p:nvSpPr>
        <p:spPr>
          <a:xfrm>
            <a:off x="381000" y="685800"/>
            <a:ext cx="6096000" cy="3429000"/>
          </a:xfrm>
          <a:ln/>
        </p:spPr>
      </p:sp>
      <p:sp>
        <p:nvSpPr>
          <p:cNvPr id="27651" name="Rectangle 3">
            <a:extLst>
              <a:ext uri="{FF2B5EF4-FFF2-40B4-BE49-F238E27FC236}">
                <a16:creationId xmlns:a16="http://schemas.microsoft.com/office/drawing/2014/main" id="{B7B0EA90-7F79-2B4D-99DB-58E2E0DF24B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FB38494F-5B61-4F4E-9FC9-3671E6F04EF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2066683-9680-6B43-9027-AC85D28C3267}" type="slidenum">
              <a:rPr lang="en-US" altLang="en-US" sz="1200" smtClean="0"/>
              <a:pPr/>
              <a:t>11</a:t>
            </a:fld>
            <a:endParaRPr lang="en-US" altLang="en-US" sz="1200"/>
          </a:p>
        </p:txBody>
      </p:sp>
      <p:sp>
        <p:nvSpPr>
          <p:cNvPr id="29698" name="Rectangle 2">
            <a:extLst>
              <a:ext uri="{FF2B5EF4-FFF2-40B4-BE49-F238E27FC236}">
                <a16:creationId xmlns:a16="http://schemas.microsoft.com/office/drawing/2014/main" id="{B2088D0E-874F-464A-9052-27536056DE63}"/>
              </a:ext>
            </a:extLst>
          </p:cNvPr>
          <p:cNvSpPr>
            <a:spLocks noGrp="1" noRot="1" noChangeAspect="1" noChangeArrowheads="1" noTextEdit="1"/>
          </p:cNvSpPr>
          <p:nvPr>
            <p:ph type="sldImg"/>
          </p:nvPr>
        </p:nvSpPr>
        <p:spPr>
          <a:xfrm>
            <a:off x="381000" y="685800"/>
            <a:ext cx="6096000" cy="3429000"/>
          </a:xfrm>
          <a:ln/>
        </p:spPr>
      </p:sp>
      <p:sp>
        <p:nvSpPr>
          <p:cNvPr id="29699" name="Rectangle 3">
            <a:extLst>
              <a:ext uri="{FF2B5EF4-FFF2-40B4-BE49-F238E27FC236}">
                <a16:creationId xmlns:a16="http://schemas.microsoft.com/office/drawing/2014/main" id="{545FE559-24D8-BC47-BB2A-16966C4CD30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a:extLst>
              <a:ext uri="{FF2B5EF4-FFF2-40B4-BE49-F238E27FC236}">
                <a16:creationId xmlns:a16="http://schemas.microsoft.com/office/drawing/2014/main" id="{56ED5D37-E930-DE49-9A65-158F5FA5849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404F295-1564-9F43-B72F-6ECEE0921C61}" type="slidenum">
              <a:rPr lang="en-US" altLang="en-US" sz="1200" smtClean="0"/>
              <a:pPr/>
              <a:t>12</a:t>
            </a:fld>
            <a:endParaRPr lang="en-US" altLang="en-US" sz="1200"/>
          </a:p>
        </p:txBody>
      </p:sp>
      <p:sp>
        <p:nvSpPr>
          <p:cNvPr id="33794" name="Rectangle 2">
            <a:extLst>
              <a:ext uri="{FF2B5EF4-FFF2-40B4-BE49-F238E27FC236}">
                <a16:creationId xmlns:a16="http://schemas.microsoft.com/office/drawing/2014/main" id="{EC6F07A3-00EA-F347-B67D-75AA88007470}"/>
              </a:ext>
            </a:extLst>
          </p:cNvPr>
          <p:cNvSpPr>
            <a:spLocks noGrp="1" noRot="1" noChangeAspect="1" noChangeArrowheads="1" noTextEdit="1"/>
          </p:cNvSpPr>
          <p:nvPr>
            <p:ph type="sldImg"/>
          </p:nvPr>
        </p:nvSpPr>
        <p:spPr>
          <a:xfrm>
            <a:off x="381000" y="685800"/>
            <a:ext cx="6096000" cy="3429000"/>
          </a:xfrm>
          <a:ln/>
        </p:spPr>
      </p:sp>
      <p:sp>
        <p:nvSpPr>
          <p:cNvPr id="33795" name="Rectangle 3">
            <a:extLst>
              <a:ext uri="{FF2B5EF4-FFF2-40B4-BE49-F238E27FC236}">
                <a16:creationId xmlns:a16="http://schemas.microsoft.com/office/drawing/2014/main" id="{AD4A3A8D-4F79-F84E-966B-A618ED8A744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F3548084-BEF4-9A42-87C8-4964253E28E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2FF31A9-D79E-2142-AA5F-A9AC5BA2A14A}" type="slidenum">
              <a:rPr lang="en-US" altLang="en-US" sz="1200" smtClean="0"/>
              <a:pPr/>
              <a:t>13</a:t>
            </a:fld>
            <a:endParaRPr lang="en-US" altLang="en-US" sz="1200"/>
          </a:p>
        </p:txBody>
      </p:sp>
      <p:sp>
        <p:nvSpPr>
          <p:cNvPr id="35842" name="Rectangle 2">
            <a:extLst>
              <a:ext uri="{FF2B5EF4-FFF2-40B4-BE49-F238E27FC236}">
                <a16:creationId xmlns:a16="http://schemas.microsoft.com/office/drawing/2014/main" id="{77807815-E767-0B4F-A820-F1E9A3F4229B}"/>
              </a:ext>
            </a:extLst>
          </p:cNvPr>
          <p:cNvSpPr>
            <a:spLocks noGrp="1" noRot="1" noChangeAspect="1" noChangeArrowheads="1" noTextEdit="1"/>
          </p:cNvSpPr>
          <p:nvPr>
            <p:ph type="sldImg"/>
          </p:nvPr>
        </p:nvSpPr>
        <p:spPr>
          <a:xfrm>
            <a:off x="381000" y="685800"/>
            <a:ext cx="6096000" cy="3429000"/>
          </a:xfrm>
          <a:ln/>
        </p:spPr>
      </p:sp>
      <p:sp>
        <p:nvSpPr>
          <p:cNvPr id="35843" name="Rectangle 3">
            <a:extLst>
              <a:ext uri="{FF2B5EF4-FFF2-40B4-BE49-F238E27FC236}">
                <a16:creationId xmlns:a16="http://schemas.microsoft.com/office/drawing/2014/main" id="{C5F25161-D2B2-7A4A-B216-D27A2AA5C6D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F3548084-BEF4-9A42-87C8-4964253E28E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2FF31A9-D79E-2142-AA5F-A9AC5BA2A14A}" type="slidenum">
              <a:rPr lang="en-US" altLang="en-US" sz="1200" smtClean="0"/>
              <a:pPr/>
              <a:t>14</a:t>
            </a:fld>
            <a:endParaRPr lang="en-US" altLang="en-US" sz="1200"/>
          </a:p>
        </p:txBody>
      </p:sp>
      <p:sp>
        <p:nvSpPr>
          <p:cNvPr id="35842" name="Rectangle 2">
            <a:extLst>
              <a:ext uri="{FF2B5EF4-FFF2-40B4-BE49-F238E27FC236}">
                <a16:creationId xmlns:a16="http://schemas.microsoft.com/office/drawing/2014/main" id="{77807815-E767-0B4F-A820-F1E9A3F4229B}"/>
              </a:ext>
            </a:extLst>
          </p:cNvPr>
          <p:cNvSpPr>
            <a:spLocks noGrp="1" noRot="1" noChangeAspect="1" noChangeArrowheads="1" noTextEdit="1"/>
          </p:cNvSpPr>
          <p:nvPr>
            <p:ph type="sldImg"/>
          </p:nvPr>
        </p:nvSpPr>
        <p:spPr>
          <a:xfrm>
            <a:off x="381000" y="685800"/>
            <a:ext cx="6096000" cy="3429000"/>
          </a:xfrm>
          <a:ln/>
        </p:spPr>
      </p:sp>
      <p:sp>
        <p:nvSpPr>
          <p:cNvPr id="35843" name="Rectangle 3">
            <a:extLst>
              <a:ext uri="{FF2B5EF4-FFF2-40B4-BE49-F238E27FC236}">
                <a16:creationId xmlns:a16="http://schemas.microsoft.com/office/drawing/2014/main" id="{C5F25161-D2B2-7A4A-B216-D27A2AA5C6D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Here we talk for the first time about Experimental animals!!!  Must be obtained before we start the experiment, not when writing the article!!!</a:t>
            </a:r>
          </a:p>
        </p:txBody>
      </p:sp>
    </p:spTree>
    <p:extLst>
      <p:ext uri="{BB962C8B-B14F-4D97-AF65-F5344CB8AC3E}">
        <p14:creationId xmlns:p14="http://schemas.microsoft.com/office/powerpoint/2010/main" val="22798294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F3548084-BEF4-9A42-87C8-4964253E28E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2FF31A9-D79E-2142-AA5F-A9AC5BA2A14A}" type="slidenum">
              <a:rPr lang="en-US" altLang="en-US" sz="1200" smtClean="0"/>
              <a:pPr/>
              <a:t>15</a:t>
            </a:fld>
            <a:endParaRPr lang="en-US" altLang="en-US" sz="1200"/>
          </a:p>
        </p:txBody>
      </p:sp>
      <p:sp>
        <p:nvSpPr>
          <p:cNvPr id="35842" name="Rectangle 2">
            <a:extLst>
              <a:ext uri="{FF2B5EF4-FFF2-40B4-BE49-F238E27FC236}">
                <a16:creationId xmlns:a16="http://schemas.microsoft.com/office/drawing/2014/main" id="{77807815-E767-0B4F-A820-F1E9A3F4229B}"/>
              </a:ext>
            </a:extLst>
          </p:cNvPr>
          <p:cNvSpPr>
            <a:spLocks noGrp="1" noRot="1" noChangeAspect="1" noChangeArrowheads="1" noTextEdit="1"/>
          </p:cNvSpPr>
          <p:nvPr>
            <p:ph type="sldImg"/>
          </p:nvPr>
        </p:nvSpPr>
        <p:spPr>
          <a:xfrm>
            <a:off x="381000" y="685800"/>
            <a:ext cx="6096000" cy="3429000"/>
          </a:xfrm>
          <a:ln/>
        </p:spPr>
      </p:sp>
      <p:sp>
        <p:nvSpPr>
          <p:cNvPr id="35843" name="Rectangle 3">
            <a:extLst>
              <a:ext uri="{FF2B5EF4-FFF2-40B4-BE49-F238E27FC236}">
                <a16:creationId xmlns:a16="http://schemas.microsoft.com/office/drawing/2014/main" id="{C5F25161-D2B2-7A4A-B216-D27A2AA5C6D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2157644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40E63060-E638-CA49-BEAE-59E99CA16DB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EFCE042-49BD-2C4E-A629-4362DB830199}" type="slidenum">
              <a:rPr lang="en-US" altLang="en-US" sz="1200" smtClean="0"/>
              <a:pPr/>
              <a:t>16</a:t>
            </a:fld>
            <a:endParaRPr lang="en-US" altLang="en-US" sz="1200"/>
          </a:p>
        </p:txBody>
      </p:sp>
      <p:sp>
        <p:nvSpPr>
          <p:cNvPr id="37890" name="Rectangle 2">
            <a:extLst>
              <a:ext uri="{FF2B5EF4-FFF2-40B4-BE49-F238E27FC236}">
                <a16:creationId xmlns:a16="http://schemas.microsoft.com/office/drawing/2014/main" id="{A56D10EF-C7ED-CC45-B965-1A00EB1C9964}"/>
              </a:ext>
            </a:extLst>
          </p:cNvPr>
          <p:cNvSpPr>
            <a:spLocks noGrp="1" noRot="1" noChangeAspect="1" noChangeArrowheads="1" noTextEdit="1"/>
          </p:cNvSpPr>
          <p:nvPr>
            <p:ph type="sldImg"/>
          </p:nvPr>
        </p:nvSpPr>
        <p:spPr>
          <a:xfrm>
            <a:off x="381000" y="685800"/>
            <a:ext cx="6096000" cy="3429000"/>
          </a:xfrm>
          <a:ln/>
        </p:spPr>
      </p:sp>
      <p:sp>
        <p:nvSpPr>
          <p:cNvPr id="37891" name="Rectangle 3">
            <a:extLst>
              <a:ext uri="{FF2B5EF4-FFF2-40B4-BE49-F238E27FC236}">
                <a16:creationId xmlns:a16="http://schemas.microsoft.com/office/drawing/2014/main" id="{92178374-4459-EA45-889D-557DC6BBB39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F72136EB-B19E-1044-B3EF-543DD14D5E2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5F61A75-BA77-CF48-A156-8C56F15579CF}" type="slidenum">
              <a:rPr lang="en-US" altLang="en-US" sz="1200" smtClean="0"/>
              <a:pPr/>
              <a:t>17</a:t>
            </a:fld>
            <a:endParaRPr lang="en-US" altLang="en-US" sz="1200"/>
          </a:p>
        </p:txBody>
      </p:sp>
      <p:sp>
        <p:nvSpPr>
          <p:cNvPr id="39938" name="Rectangle 2">
            <a:extLst>
              <a:ext uri="{FF2B5EF4-FFF2-40B4-BE49-F238E27FC236}">
                <a16:creationId xmlns:a16="http://schemas.microsoft.com/office/drawing/2014/main" id="{61882D61-D07F-EF44-8AF8-D4688BD299F0}"/>
              </a:ext>
            </a:extLst>
          </p:cNvPr>
          <p:cNvSpPr>
            <a:spLocks noGrp="1" noRot="1" noChangeAspect="1" noChangeArrowheads="1" noTextEdit="1"/>
          </p:cNvSpPr>
          <p:nvPr>
            <p:ph type="sldImg"/>
          </p:nvPr>
        </p:nvSpPr>
        <p:spPr>
          <a:xfrm>
            <a:off x="381000" y="685800"/>
            <a:ext cx="6096000" cy="3429000"/>
          </a:xfrm>
          <a:ln/>
        </p:spPr>
      </p:sp>
      <p:sp>
        <p:nvSpPr>
          <p:cNvPr id="39939" name="Rectangle 3">
            <a:extLst>
              <a:ext uri="{FF2B5EF4-FFF2-40B4-BE49-F238E27FC236}">
                <a16:creationId xmlns:a16="http://schemas.microsoft.com/office/drawing/2014/main" id="{37277CB9-3DDA-AA40-A2EF-8785F1029A7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71C8BE54-AFE4-9E4C-98E7-F7C0D5417ED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48B3CFB-D13B-D14A-A823-1757FD59B3DA}" type="slidenum">
              <a:rPr lang="en-US" altLang="en-US" sz="1200" smtClean="0"/>
              <a:pPr/>
              <a:t>18</a:t>
            </a:fld>
            <a:endParaRPr lang="en-US" altLang="en-US" sz="1200"/>
          </a:p>
        </p:txBody>
      </p:sp>
      <p:sp>
        <p:nvSpPr>
          <p:cNvPr id="41986" name="Rectangle 2">
            <a:extLst>
              <a:ext uri="{FF2B5EF4-FFF2-40B4-BE49-F238E27FC236}">
                <a16:creationId xmlns:a16="http://schemas.microsoft.com/office/drawing/2014/main" id="{6BE3A370-E006-F04E-A781-CAC5B31E0B81}"/>
              </a:ext>
            </a:extLst>
          </p:cNvPr>
          <p:cNvSpPr>
            <a:spLocks noGrp="1" noRot="1" noChangeAspect="1" noChangeArrowheads="1" noTextEdit="1"/>
          </p:cNvSpPr>
          <p:nvPr>
            <p:ph type="sldImg"/>
          </p:nvPr>
        </p:nvSpPr>
        <p:spPr>
          <a:xfrm>
            <a:off x="381000" y="685800"/>
            <a:ext cx="6096000" cy="3429000"/>
          </a:xfrm>
          <a:ln/>
        </p:spPr>
      </p:sp>
      <p:sp>
        <p:nvSpPr>
          <p:cNvPr id="41987" name="Rectangle 3">
            <a:extLst>
              <a:ext uri="{FF2B5EF4-FFF2-40B4-BE49-F238E27FC236}">
                <a16:creationId xmlns:a16="http://schemas.microsoft.com/office/drawing/2014/main" id="{676BD82A-8E09-6F47-8078-B2C5F45C3D9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C7A64DFF-B328-824C-9271-C4014C5D30A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407CCD8-E9C1-5845-9276-A800C1BA599E}" type="slidenum">
              <a:rPr lang="en-US" altLang="en-US" sz="1200" smtClean="0"/>
              <a:pPr/>
              <a:t>19</a:t>
            </a:fld>
            <a:endParaRPr lang="en-US" altLang="en-US" sz="1200"/>
          </a:p>
        </p:txBody>
      </p:sp>
      <p:sp>
        <p:nvSpPr>
          <p:cNvPr id="44034" name="Rectangle 2">
            <a:extLst>
              <a:ext uri="{FF2B5EF4-FFF2-40B4-BE49-F238E27FC236}">
                <a16:creationId xmlns:a16="http://schemas.microsoft.com/office/drawing/2014/main" id="{62912028-A555-C34B-B9D3-06215DE5D104}"/>
              </a:ext>
            </a:extLst>
          </p:cNvPr>
          <p:cNvSpPr>
            <a:spLocks noGrp="1" noRot="1" noChangeAspect="1" noChangeArrowheads="1" noTextEdit="1"/>
          </p:cNvSpPr>
          <p:nvPr>
            <p:ph type="sldImg"/>
          </p:nvPr>
        </p:nvSpPr>
        <p:spPr>
          <a:xfrm>
            <a:off x="381000" y="685800"/>
            <a:ext cx="6096000" cy="3429000"/>
          </a:xfrm>
          <a:ln/>
        </p:spPr>
      </p:sp>
      <p:sp>
        <p:nvSpPr>
          <p:cNvPr id="44035" name="Rectangle 3">
            <a:extLst>
              <a:ext uri="{FF2B5EF4-FFF2-40B4-BE49-F238E27FC236}">
                <a16:creationId xmlns:a16="http://schemas.microsoft.com/office/drawing/2014/main" id="{AF787905-71F6-B94E-88C2-C28E5C27369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1BA52667-690A-4246-89DA-BD914037B30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13771EC-7FA7-8943-9506-048AD2534000}" type="slidenum">
              <a:rPr lang="en-US" altLang="en-US" sz="1200" smtClean="0"/>
              <a:pPr/>
              <a:t>2</a:t>
            </a:fld>
            <a:endParaRPr lang="en-US" altLang="en-US" sz="1200"/>
          </a:p>
        </p:txBody>
      </p:sp>
      <p:sp>
        <p:nvSpPr>
          <p:cNvPr id="17410" name="Rectangle 2">
            <a:extLst>
              <a:ext uri="{FF2B5EF4-FFF2-40B4-BE49-F238E27FC236}">
                <a16:creationId xmlns:a16="http://schemas.microsoft.com/office/drawing/2014/main" id="{0C1D3173-9DBE-7E47-90BB-C96AFC2F5BAB}"/>
              </a:ext>
            </a:extLst>
          </p:cNvPr>
          <p:cNvSpPr>
            <a:spLocks noGrp="1" noRot="1" noChangeAspect="1" noChangeArrowheads="1" noTextEdit="1"/>
          </p:cNvSpPr>
          <p:nvPr>
            <p:ph type="sldImg"/>
          </p:nvPr>
        </p:nvSpPr>
        <p:spPr>
          <a:xfrm>
            <a:off x="381000" y="685800"/>
            <a:ext cx="6096000" cy="3429000"/>
          </a:xfrm>
          <a:ln/>
        </p:spPr>
      </p:sp>
      <p:sp>
        <p:nvSpPr>
          <p:cNvPr id="17411" name="Rectangle 3">
            <a:extLst>
              <a:ext uri="{FF2B5EF4-FFF2-40B4-BE49-F238E27FC236}">
                <a16:creationId xmlns:a16="http://schemas.microsoft.com/office/drawing/2014/main" id="{DC72B8DC-2C8C-2D49-BD7A-EEECC75AEA2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9212C170-CFED-B342-8E55-27AE3EC7EEE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880A5A7-8B56-A04E-8199-9A08AF815CD3}" type="slidenum">
              <a:rPr lang="en-US" altLang="en-US" sz="1200" smtClean="0"/>
              <a:pPr/>
              <a:t>20</a:t>
            </a:fld>
            <a:endParaRPr lang="en-US" altLang="en-US" sz="1200"/>
          </a:p>
        </p:txBody>
      </p:sp>
      <p:sp>
        <p:nvSpPr>
          <p:cNvPr id="46082" name="Rectangle 2">
            <a:extLst>
              <a:ext uri="{FF2B5EF4-FFF2-40B4-BE49-F238E27FC236}">
                <a16:creationId xmlns:a16="http://schemas.microsoft.com/office/drawing/2014/main" id="{5B476431-B9F4-B943-AED3-7EC8595398E7}"/>
              </a:ext>
            </a:extLst>
          </p:cNvPr>
          <p:cNvSpPr>
            <a:spLocks noGrp="1" noRot="1" noChangeAspect="1" noChangeArrowheads="1" noTextEdit="1"/>
          </p:cNvSpPr>
          <p:nvPr>
            <p:ph type="sldImg"/>
          </p:nvPr>
        </p:nvSpPr>
        <p:spPr>
          <a:xfrm>
            <a:off x="381000" y="685800"/>
            <a:ext cx="6096000" cy="3429000"/>
          </a:xfrm>
          <a:ln/>
        </p:spPr>
      </p:sp>
      <p:sp>
        <p:nvSpPr>
          <p:cNvPr id="46083" name="Rectangle 3">
            <a:extLst>
              <a:ext uri="{FF2B5EF4-FFF2-40B4-BE49-F238E27FC236}">
                <a16:creationId xmlns:a16="http://schemas.microsoft.com/office/drawing/2014/main" id="{3AFF26FD-1955-B04E-B2BC-153AF6AF89C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72182298-0D8A-8F46-9B08-3AB960C60D9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65D7C69-4047-3D47-98D0-22B8A36C7D73}" type="slidenum">
              <a:rPr lang="en-US" altLang="en-US" sz="1200" smtClean="0"/>
              <a:pPr/>
              <a:t>21</a:t>
            </a:fld>
            <a:endParaRPr lang="en-US" altLang="en-US" sz="1200"/>
          </a:p>
        </p:txBody>
      </p:sp>
      <p:sp>
        <p:nvSpPr>
          <p:cNvPr id="48130" name="Rectangle 2">
            <a:extLst>
              <a:ext uri="{FF2B5EF4-FFF2-40B4-BE49-F238E27FC236}">
                <a16:creationId xmlns:a16="http://schemas.microsoft.com/office/drawing/2014/main" id="{568390AC-5D2D-B240-9D16-5DECB7A3E548}"/>
              </a:ext>
            </a:extLst>
          </p:cNvPr>
          <p:cNvSpPr>
            <a:spLocks noGrp="1" noRot="1" noChangeAspect="1" noChangeArrowheads="1" noTextEdit="1"/>
          </p:cNvSpPr>
          <p:nvPr>
            <p:ph type="sldImg"/>
          </p:nvPr>
        </p:nvSpPr>
        <p:spPr>
          <a:xfrm>
            <a:off x="381000" y="685800"/>
            <a:ext cx="6096000" cy="3429000"/>
          </a:xfrm>
          <a:ln/>
        </p:spPr>
      </p:sp>
      <p:sp>
        <p:nvSpPr>
          <p:cNvPr id="48131" name="Rectangle 3">
            <a:extLst>
              <a:ext uri="{FF2B5EF4-FFF2-40B4-BE49-F238E27FC236}">
                <a16:creationId xmlns:a16="http://schemas.microsoft.com/office/drawing/2014/main" id="{1A763235-B5EE-4945-AC6C-C5591D2E90B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72182298-0D8A-8F46-9B08-3AB960C60D9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65D7C69-4047-3D47-98D0-22B8A36C7D73}" type="slidenum">
              <a:rPr lang="en-US" altLang="en-US" sz="1200" smtClean="0"/>
              <a:pPr/>
              <a:t>22</a:t>
            </a:fld>
            <a:endParaRPr lang="en-US" altLang="en-US" sz="1200"/>
          </a:p>
        </p:txBody>
      </p:sp>
      <p:sp>
        <p:nvSpPr>
          <p:cNvPr id="48130" name="Rectangle 2">
            <a:extLst>
              <a:ext uri="{FF2B5EF4-FFF2-40B4-BE49-F238E27FC236}">
                <a16:creationId xmlns:a16="http://schemas.microsoft.com/office/drawing/2014/main" id="{568390AC-5D2D-B240-9D16-5DECB7A3E548}"/>
              </a:ext>
            </a:extLst>
          </p:cNvPr>
          <p:cNvSpPr>
            <a:spLocks noGrp="1" noRot="1" noChangeAspect="1" noChangeArrowheads="1" noTextEdit="1"/>
          </p:cNvSpPr>
          <p:nvPr>
            <p:ph type="sldImg"/>
          </p:nvPr>
        </p:nvSpPr>
        <p:spPr>
          <a:xfrm>
            <a:off x="381000" y="685800"/>
            <a:ext cx="6096000" cy="3429000"/>
          </a:xfrm>
          <a:ln/>
        </p:spPr>
      </p:sp>
      <p:sp>
        <p:nvSpPr>
          <p:cNvPr id="48131" name="Rectangle 3">
            <a:extLst>
              <a:ext uri="{FF2B5EF4-FFF2-40B4-BE49-F238E27FC236}">
                <a16:creationId xmlns:a16="http://schemas.microsoft.com/office/drawing/2014/main" id="{1A763235-B5EE-4945-AC6C-C5591D2E90B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Notice the different in capitalization in the name of the Books, for the Chapter of Mylonas and the Book of </a:t>
            </a:r>
            <a:r>
              <a:rPr lang="en-US" altLang="en-US" dirty="0" err="1">
                <a:latin typeface="Arial" panose="020B0604020202020204" pitchFamily="34" charset="0"/>
                <a:ea typeface="ＭＳ Ｐゴシック" panose="020B0600070205080204" pitchFamily="34" charset="-128"/>
              </a:rPr>
              <a:t>Pavlidis</a:t>
            </a:r>
            <a:r>
              <a:rPr lang="en-US" altLang="en-US" dirty="0">
                <a:latin typeface="Arial" panose="020B0604020202020204" pitchFamily="34" charset="0"/>
                <a:ea typeface="ＭＳ Ｐゴシック" panose="020B0600070205080204" pitchFamily="34" charset="-128"/>
              </a:rPr>
              <a:t>!</a:t>
            </a:r>
          </a:p>
        </p:txBody>
      </p:sp>
    </p:spTree>
    <p:extLst>
      <p:ext uri="{BB962C8B-B14F-4D97-AF65-F5344CB8AC3E}">
        <p14:creationId xmlns:p14="http://schemas.microsoft.com/office/powerpoint/2010/main" val="39595010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BCF03ADC-E632-5A4B-A6E6-A189690D81C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32964B2-2FEF-EC48-BA00-9829FAE79B56}" type="slidenum">
              <a:rPr lang="en-US" altLang="en-US" sz="1200" smtClean="0"/>
              <a:pPr/>
              <a:t>23</a:t>
            </a:fld>
            <a:endParaRPr lang="en-US" altLang="en-US" sz="1200"/>
          </a:p>
        </p:txBody>
      </p:sp>
      <p:sp>
        <p:nvSpPr>
          <p:cNvPr id="50178" name="Rectangle 2">
            <a:extLst>
              <a:ext uri="{FF2B5EF4-FFF2-40B4-BE49-F238E27FC236}">
                <a16:creationId xmlns:a16="http://schemas.microsoft.com/office/drawing/2014/main" id="{9392FDC8-DD07-5D4F-9B85-0D2945D49935}"/>
              </a:ext>
            </a:extLst>
          </p:cNvPr>
          <p:cNvSpPr>
            <a:spLocks noGrp="1" noRot="1" noChangeAspect="1" noChangeArrowheads="1" noTextEdit="1"/>
          </p:cNvSpPr>
          <p:nvPr>
            <p:ph type="sldImg"/>
          </p:nvPr>
        </p:nvSpPr>
        <p:spPr>
          <a:xfrm>
            <a:off x="381000" y="685800"/>
            <a:ext cx="6096000" cy="3429000"/>
          </a:xfrm>
          <a:ln/>
        </p:spPr>
      </p:sp>
      <p:sp>
        <p:nvSpPr>
          <p:cNvPr id="50179" name="Rectangle 3">
            <a:extLst>
              <a:ext uri="{FF2B5EF4-FFF2-40B4-BE49-F238E27FC236}">
                <a16:creationId xmlns:a16="http://schemas.microsoft.com/office/drawing/2014/main" id="{32347342-F1D3-EB4A-B410-EECE98CD328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Here, we make a brake and we look at Endnote with an example of a manuscript.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a:extLst>
              <a:ext uri="{FF2B5EF4-FFF2-40B4-BE49-F238E27FC236}">
                <a16:creationId xmlns:a16="http://schemas.microsoft.com/office/drawing/2014/main" id="{29C47D2C-6BAE-C94A-99F3-1324216E0BC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D499523-0E56-5F42-BF69-2767F6387A5C}" type="slidenum">
              <a:rPr lang="en-US" altLang="en-US" sz="1200" smtClean="0"/>
              <a:pPr/>
              <a:t>24</a:t>
            </a:fld>
            <a:endParaRPr lang="en-US" altLang="en-US" sz="1200"/>
          </a:p>
        </p:txBody>
      </p:sp>
      <p:sp>
        <p:nvSpPr>
          <p:cNvPr id="52226" name="Rectangle 2">
            <a:extLst>
              <a:ext uri="{FF2B5EF4-FFF2-40B4-BE49-F238E27FC236}">
                <a16:creationId xmlns:a16="http://schemas.microsoft.com/office/drawing/2014/main" id="{B0986CFB-09C4-CE46-A172-F739B8359164}"/>
              </a:ext>
            </a:extLst>
          </p:cNvPr>
          <p:cNvSpPr>
            <a:spLocks noGrp="1" noRot="1" noChangeAspect="1" noChangeArrowheads="1" noTextEdit="1"/>
          </p:cNvSpPr>
          <p:nvPr>
            <p:ph type="sldImg"/>
          </p:nvPr>
        </p:nvSpPr>
        <p:spPr>
          <a:xfrm>
            <a:off x="381000" y="685800"/>
            <a:ext cx="6096000" cy="3429000"/>
          </a:xfrm>
          <a:ln/>
        </p:spPr>
      </p:sp>
      <p:sp>
        <p:nvSpPr>
          <p:cNvPr id="52227" name="Rectangle 3">
            <a:extLst>
              <a:ext uri="{FF2B5EF4-FFF2-40B4-BE49-F238E27FC236}">
                <a16:creationId xmlns:a16="http://schemas.microsoft.com/office/drawing/2014/main" id="{3C300D23-498B-C24C-81C0-1B0DA9CDFC3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latin typeface="Arial" panose="020B0604020202020204" pitchFamily="34" charset="0"/>
                <a:ea typeface="ＭＳ Ｐゴシック" panose="020B0600070205080204" pitchFamily="34" charset="-128"/>
              </a:rPr>
              <a:t>Tables and figure legends may be in the same document or separate.  Tables are treated as Text so they are prepared in MS Word, not as a picture.  NO vertical lines!</a:t>
            </a:r>
          </a:p>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a:extLst>
              <a:ext uri="{FF2B5EF4-FFF2-40B4-BE49-F238E27FC236}">
                <a16:creationId xmlns:a16="http://schemas.microsoft.com/office/drawing/2014/main" id="{29C47D2C-6BAE-C94A-99F3-1324216E0BC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D499523-0E56-5F42-BF69-2767F6387A5C}" type="slidenum">
              <a:rPr lang="en-US" altLang="en-US" sz="1200" smtClean="0"/>
              <a:pPr/>
              <a:t>25</a:t>
            </a:fld>
            <a:endParaRPr lang="en-US" altLang="en-US" sz="1200"/>
          </a:p>
        </p:txBody>
      </p:sp>
      <p:sp>
        <p:nvSpPr>
          <p:cNvPr id="52226" name="Rectangle 2">
            <a:extLst>
              <a:ext uri="{FF2B5EF4-FFF2-40B4-BE49-F238E27FC236}">
                <a16:creationId xmlns:a16="http://schemas.microsoft.com/office/drawing/2014/main" id="{B0986CFB-09C4-CE46-A172-F739B8359164}"/>
              </a:ext>
            </a:extLst>
          </p:cNvPr>
          <p:cNvSpPr>
            <a:spLocks noGrp="1" noRot="1" noChangeAspect="1" noChangeArrowheads="1" noTextEdit="1"/>
          </p:cNvSpPr>
          <p:nvPr>
            <p:ph type="sldImg"/>
          </p:nvPr>
        </p:nvSpPr>
        <p:spPr>
          <a:xfrm>
            <a:off x="381000" y="685800"/>
            <a:ext cx="6096000" cy="3429000"/>
          </a:xfrm>
          <a:ln/>
        </p:spPr>
      </p:sp>
      <p:sp>
        <p:nvSpPr>
          <p:cNvPr id="52227" name="Rectangle 3">
            <a:extLst>
              <a:ext uri="{FF2B5EF4-FFF2-40B4-BE49-F238E27FC236}">
                <a16:creationId xmlns:a16="http://schemas.microsoft.com/office/drawing/2014/main" id="{3C300D23-498B-C24C-81C0-1B0DA9CDFC3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latin typeface="Arial" panose="020B0604020202020204" pitchFamily="34" charset="0"/>
                <a:ea typeface="ＭＳ Ｐゴシック" panose="020B0600070205080204" pitchFamily="34" charset="-128"/>
              </a:rPr>
              <a:t>Tables and figure legends may be in the same document or separate.  Tables are treated as Text so they are prepared in MS Word, not as a picture.  NO vertical lines!</a:t>
            </a: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9402378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0C34D3C4-4764-B947-BF9E-1E56F83F35E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1CA5F54-5406-9740-9420-FDAB200560D7}" type="slidenum">
              <a:rPr lang="en-US" altLang="en-US" sz="1200" smtClean="0"/>
              <a:pPr/>
              <a:t>26</a:t>
            </a:fld>
            <a:endParaRPr lang="en-US" altLang="en-US" sz="1200"/>
          </a:p>
        </p:txBody>
      </p:sp>
      <p:sp>
        <p:nvSpPr>
          <p:cNvPr id="54274" name="Rectangle 2">
            <a:extLst>
              <a:ext uri="{FF2B5EF4-FFF2-40B4-BE49-F238E27FC236}">
                <a16:creationId xmlns:a16="http://schemas.microsoft.com/office/drawing/2014/main" id="{6AA05564-3CC1-F043-BBA0-E8F345647AF0}"/>
              </a:ext>
            </a:extLst>
          </p:cNvPr>
          <p:cNvSpPr>
            <a:spLocks noGrp="1" noRot="1" noChangeAspect="1" noChangeArrowheads="1" noTextEdit="1"/>
          </p:cNvSpPr>
          <p:nvPr>
            <p:ph type="sldImg"/>
          </p:nvPr>
        </p:nvSpPr>
        <p:spPr>
          <a:xfrm>
            <a:off x="381000" y="685800"/>
            <a:ext cx="6096000" cy="3429000"/>
          </a:xfrm>
          <a:ln/>
        </p:spPr>
      </p:sp>
      <p:sp>
        <p:nvSpPr>
          <p:cNvPr id="54275" name="Rectangle 3">
            <a:extLst>
              <a:ext uri="{FF2B5EF4-FFF2-40B4-BE49-F238E27FC236}">
                <a16:creationId xmlns:a16="http://schemas.microsoft.com/office/drawing/2014/main" id="{BE97CE29-F5FA-3E44-BD00-10FDF32E8DC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Tables and figure legends may be in the same document or separate</a:t>
            </a:r>
          </a:p>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C2493A47-0566-0344-A294-B985A044929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A459B17-D238-3F46-B4B9-5BD2695212BA}" type="slidenum">
              <a:rPr lang="en-US" altLang="en-US" sz="1200" smtClean="0"/>
              <a:pPr/>
              <a:t>27</a:t>
            </a:fld>
            <a:endParaRPr lang="en-US" altLang="en-US" sz="1200"/>
          </a:p>
        </p:txBody>
      </p:sp>
      <p:sp>
        <p:nvSpPr>
          <p:cNvPr id="56322" name="Rectangle 2">
            <a:extLst>
              <a:ext uri="{FF2B5EF4-FFF2-40B4-BE49-F238E27FC236}">
                <a16:creationId xmlns:a16="http://schemas.microsoft.com/office/drawing/2014/main" id="{77B779EF-FB53-FA41-85CF-F5C3D397BD37}"/>
              </a:ext>
            </a:extLst>
          </p:cNvPr>
          <p:cNvSpPr>
            <a:spLocks noGrp="1" noRot="1" noChangeAspect="1" noChangeArrowheads="1" noTextEdit="1"/>
          </p:cNvSpPr>
          <p:nvPr>
            <p:ph type="sldImg"/>
          </p:nvPr>
        </p:nvSpPr>
        <p:spPr>
          <a:xfrm>
            <a:off x="381000" y="685800"/>
            <a:ext cx="6096000" cy="3429000"/>
          </a:xfrm>
          <a:ln/>
        </p:spPr>
      </p:sp>
      <p:sp>
        <p:nvSpPr>
          <p:cNvPr id="56323" name="Rectangle 3">
            <a:extLst>
              <a:ext uri="{FF2B5EF4-FFF2-40B4-BE49-F238E27FC236}">
                <a16:creationId xmlns:a16="http://schemas.microsoft.com/office/drawing/2014/main" id="{6938C8DA-E586-0540-8D26-89FBA272DE7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a:extLst>
              <a:ext uri="{FF2B5EF4-FFF2-40B4-BE49-F238E27FC236}">
                <a16:creationId xmlns:a16="http://schemas.microsoft.com/office/drawing/2014/main" id="{41CD52D9-D5A7-1944-903F-D522D3D1AE9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DC01762-0E10-9C41-B2AA-705B8046BDBA}" type="slidenum">
              <a:rPr lang="en-US" altLang="en-US" sz="1200" smtClean="0"/>
              <a:pPr/>
              <a:t>28</a:t>
            </a:fld>
            <a:endParaRPr lang="en-US" altLang="en-US" sz="1200"/>
          </a:p>
        </p:txBody>
      </p:sp>
      <p:sp>
        <p:nvSpPr>
          <p:cNvPr id="58370" name="Rectangle 2">
            <a:extLst>
              <a:ext uri="{FF2B5EF4-FFF2-40B4-BE49-F238E27FC236}">
                <a16:creationId xmlns:a16="http://schemas.microsoft.com/office/drawing/2014/main" id="{E36D8A5D-FDC8-D949-AD92-5FBEAB7A99DE}"/>
              </a:ext>
            </a:extLst>
          </p:cNvPr>
          <p:cNvSpPr>
            <a:spLocks noGrp="1" noRot="1" noChangeAspect="1" noChangeArrowheads="1" noTextEdit="1"/>
          </p:cNvSpPr>
          <p:nvPr>
            <p:ph type="sldImg"/>
          </p:nvPr>
        </p:nvSpPr>
        <p:spPr>
          <a:xfrm>
            <a:off x="381000" y="685800"/>
            <a:ext cx="6096000" cy="3429000"/>
          </a:xfrm>
          <a:ln/>
        </p:spPr>
      </p:sp>
      <p:sp>
        <p:nvSpPr>
          <p:cNvPr id="58371" name="Rectangle 3">
            <a:extLst>
              <a:ext uri="{FF2B5EF4-FFF2-40B4-BE49-F238E27FC236}">
                <a16:creationId xmlns:a16="http://schemas.microsoft.com/office/drawing/2014/main" id="{EE85CBC7-C12B-C24D-9AF2-8D943CA2BFB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a:extLst>
              <a:ext uri="{FF2B5EF4-FFF2-40B4-BE49-F238E27FC236}">
                <a16:creationId xmlns:a16="http://schemas.microsoft.com/office/drawing/2014/main" id="{A5026453-74A7-FC49-A242-B1E94509108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F05AA36-17FE-194B-8B0C-1354A36BB63F}" type="slidenum">
              <a:rPr lang="en-US" altLang="en-US" sz="1200" smtClean="0"/>
              <a:pPr/>
              <a:t>29</a:t>
            </a:fld>
            <a:endParaRPr lang="en-US" altLang="en-US" sz="1200"/>
          </a:p>
        </p:txBody>
      </p:sp>
      <p:sp>
        <p:nvSpPr>
          <p:cNvPr id="64514" name="Rectangle 2">
            <a:extLst>
              <a:ext uri="{FF2B5EF4-FFF2-40B4-BE49-F238E27FC236}">
                <a16:creationId xmlns:a16="http://schemas.microsoft.com/office/drawing/2014/main" id="{D827E47B-4F85-9C42-91D4-1062660DE741}"/>
              </a:ext>
            </a:extLst>
          </p:cNvPr>
          <p:cNvSpPr>
            <a:spLocks noGrp="1" noRot="1" noChangeAspect="1" noChangeArrowheads="1" noTextEdit="1"/>
          </p:cNvSpPr>
          <p:nvPr>
            <p:ph type="sldImg"/>
          </p:nvPr>
        </p:nvSpPr>
        <p:spPr>
          <a:xfrm>
            <a:off x="681038" y="852488"/>
            <a:ext cx="5499100" cy="3094037"/>
          </a:xfrm>
          <a:solidFill>
            <a:srgbClr val="FFFFFF"/>
          </a:solidFill>
          <a:ln/>
        </p:spPr>
      </p:sp>
      <p:sp>
        <p:nvSpPr>
          <p:cNvPr id="64515" name="Rectangle 3">
            <a:extLst>
              <a:ext uri="{FF2B5EF4-FFF2-40B4-BE49-F238E27FC236}">
                <a16:creationId xmlns:a16="http://schemas.microsoft.com/office/drawing/2014/main" id="{136B8BB7-5E62-B24C-8AEF-6352D60E26C0}"/>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sz="1100">
                <a:latin typeface="Arial" panose="020B0604020202020204" pitchFamily="34" charset="0"/>
                <a:ea typeface="ＭＳ Ｐゴシック" panose="020B0600070205080204" pitchFamily="34" charset="-128"/>
              </a:rPr>
              <a:t>Insert video of tuna spawning</a:t>
            </a:r>
          </a:p>
          <a:p>
            <a:pPr eaLnBrk="1" hangingPunct="1"/>
            <a:endParaRPr lang="en-US" altLang="en-US" sz="110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F1E503F3-352C-0541-860F-E9523C7F28D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90C7692-3CCE-3543-A0A8-EE7670209DF4}" type="slidenum">
              <a:rPr lang="en-US" altLang="en-US" sz="1200" smtClean="0"/>
              <a:pPr/>
              <a:t>3</a:t>
            </a:fld>
            <a:endParaRPr lang="en-US" altLang="en-US" sz="1200"/>
          </a:p>
        </p:txBody>
      </p:sp>
      <p:sp>
        <p:nvSpPr>
          <p:cNvPr id="23554" name="Rectangle 2">
            <a:extLst>
              <a:ext uri="{FF2B5EF4-FFF2-40B4-BE49-F238E27FC236}">
                <a16:creationId xmlns:a16="http://schemas.microsoft.com/office/drawing/2014/main" id="{1568DD6F-1875-D14B-80FD-333D9814D0C5}"/>
              </a:ext>
            </a:extLst>
          </p:cNvPr>
          <p:cNvSpPr>
            <a:spLocks noGrp="1" noRot="1" noChangeAspect="1" noChangeArrowheads="1" noTextEdit="1"/>
          </p:cNvSpPr>
          <p:nvPr>
            <p:ph type="sldImg"/>
          </p:nvPr>
        </p:nvSpPr>
        <p:spPr>
          <a:xfrm>
            <a:off x="381000" y="685800"/>
            <a:ext cx="6096000" cy="3429000"/>
          </a:xfrm>
          <a:ln/>
        </p:spPr>
      </p:sp>
      <p:sp>
        <p:nvSpPr>
          <p:cNvPr id="23555" name="Rectangle 3">
            <a:extLst>
              <a:ext uri="{FF2B5EF4-FFF2-40B4-BE49-F238E27FC236}">
                <a16:creationId xmlns:a16="http://schemas.microsoft.com/office/drawing/2014/main" id="{B69EBBC4-BF5E-1F4A-BD5F-036CFD734E6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Manuscript and final version is the same, so don’t try to replicate what you see printed.  BUT pay attention to the size of the page of each journal, and especially the width, as this will affect the way tour figures are treated.</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1BA52667-690A-4246-89DA-BD914037B30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13771EC-7FA7-8943-9506-048AD2534000}" type="slidenum">
              <a:rPr lang="en-US" altLang="en-US" sz="1200" smtClean="0"/>
              <a:pPr/>
              <a:t>30</a:t>
            </a:fld>
            <a:endParaRPr lang="en-US" altLang="en-US" sz="1200"/>
          </a:p>
        </p:txBody>
      </p:sp>
      <p:sp>
        <p:nvSpPr>
          <p:cNvPr id="17410" name="Rectangle 2">
            <a:extLst>
              <a:ext uri="{FF2B5EF4-FFF2-40B4-BE49-F238E27FC236}">
                <a16:creationId xmlns:a16="http://schemas.microsoft.com/office/drawing/2014/main" id="{0C1D3173-9DBE-7E47-90BB-C96AFC2F5BAB}"/>
              </a:ext>
            </a:extLst>
          </p:cNvPr>
          <p:cNvSpPr>
            <a:spLocks noGrp="1" noRot="1" noChangeAspect="1" noChangeArrowheads="1" noTextEdit="1"/>
          </p:cNvSpPr>
          <p:nvPr>
            <p:ph type="sldImg"/>
          </p:nvPr>
        </p:nvSpPr>
        <p:spPr>
          <a:xfrm>
            <a:off x="381000" y="685800"/>
            <a:ext cx="6096000" cy="3429000"/>
          </a:xfrm>
          <a:ln/>
        </p:spPr>
      </p:sp>
      <p:sp>
        <p:nvSpPr>
          <p:cNvPr id="17411" name="Rectangle 3">
            <a:extLst>
              <a:ext uri="{FF2B5EF4-FFF2-40B4-BE49-F238E27FC236}">
                <a16:creationId xmlns:a16="http://schemas.microsoft.com/office/drawing/2014/main" id="{DC72B8DC-2C8C-2D49-BD7A-EEECC75AEA2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8448290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a:extLst>
              <a:ext uri="{FF2B5EF4-FFF2-40B4-BE49-F238E27FC236}">
                <a16:creationId xmlns:a16="http://schemas.microsoft.com/office/drawing/2014/main" id="{8D4BCE6D-3CE6-294E-B1F2-67C7C5AA35C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7F77676-8DEE-EA40-82BF-B29F06CF6C46}" type="slidenum">
              <a:rPr lang="en-US" altLang="en-US" sz="1200" smtClean="0"/>
              <a:pPr/>
              <a:t>31</a:t>
            </a:fld>
            <a:endParaRPr lang="en-US" altLang="en-US" sz="1200"/>
          </a:p>
        </p:txBody>
      </p:sp>
      <p:sp>
        <p:nvSpPr>
          <p:cNvPr id="70658" name="Rectangle 2">
            <a:extLst>
              <a:ext uri="{FF2B5EF4-FFF2-40B4-BE49-F238E27FC236}">
                <a16:creationId xmlns:a16="http://schemas.microsoft.com/office/drawing/2014/main" id="{D91B1153-2FCF-7740-A832-8446323801D7}"/>
              </a:ext>
            </a:extLst>
          </p:cNvPr>
          <p:cNvSpPr>
            <a:spLocks noGrp="1" noRot="1" noChangeAspect="1" noChangeArrowheads="1" noTextEdit="1"/>
          </p:cNvSpPr>
          <p:nvPr>
            <p:ph type="sldImg"/>
          </p:nvPr>
        </p:nvSpPr>
        <p:spPr>
          <a:xfrm>
            <a:off x="381000" y="685800"/>
            <a:ext cx="6096000" cy="3429000"/>
          </a:xfrm>
          <a:ln/>
        </p:spPr>
      </p:sp>
      <p:sp>
        <p:nvSpPr>
          <p:cNvPr id="70659" name="Rectangle 3">
            <a:extLst>
              <a:ext uri="{FF2B5EF4-FFF2-40B4-BE49-F238E27FC236}">
                <a16:creationId xmlns:a16="http://schemas.microsoft.com/office/drawing/2014/main" id="{8349342D-C192-5F49-9832-CC05508A3B9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Avoids using I and We (appear humble) all the time, and removes a bit the responsibility (like a liability statement)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a:extLst>
              <a:ext uri="{FF2B5EF4-FFF2-40B4-BE49-F238E27FC236}">
                <a16:creationId xmlns:a16="http://schemas.microsoft.com/office/drawing/2014/main" id="{DB858909-24A4-3F4C-A928-EEBA67F9C4D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2596154-F147-1B49-8995-4F3509995756}" type="slidenum">
              <a:rPr lang="en-US" altLang="en-US" sz="1200" smtClean="0"/>
              <a:pPr/>
              <a:t>32</a:t>
            </a:fld>
            <a:endParaRPr lang="en-US" altLang="en-US" sz="1200"/>
          </a:p>
        </p:txBody>
      </p:sp>
      <p:sp>
        <p:nvSpPr>
          <p:cNvPr id="68610" name="Rectangle 2">
            <a:extLst>
              <a:ext uri="{FF2B5EF4-FFF2-40B4-BE49-F238E27FC236}">
                <a16:creationId xmlns:a16="http://schemas.microsoft.com/office/drawing/2014/main" id="{C86E50D6-7AFB-4B44-9D59-0CB61880C389}"/>
              </a:ext>
            </a:extLst>
          </p:cNvPr>
          <p:cNvSpPr>
            <a:spLocks noGrp="1" noRot="1" noChangeAspect="1" noChangeArrowheads="1" noTextEdit="1"/>
          </p:cNvSpPr>
          <p:nvPr>
            <p:ph type="sldImg"/>
          </p:nvPr>
        </p:nvSpPr>
        <p:spPr>
          <a:xfrm>
            <a:off x="381000" y="685800"/>
            <a:ext cx="6096000" cy="3429000"/>
          </a:xfrm>
          <a:ln/>
        </p:spPr>
      </p:sp>
      <p:sp>
        <p:nvSpPr>
          <p:cNvPr id="68611" name="Rectangle 3">
            <a:extLst>
              <a:ext uri="{FF2B5EF4-FFF2-40B4-BE49-F238E27FC236}">
                <a16:creationId xmlns:a16="http://schemas.microsoft.com/office/drawing/2014/main" id="{ADD7064B-4ECD-9D44-AA29-CC93A2E2CD3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The work was done, finished.  It was done once, so if it is repeated it is not sure it will give the same results.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a:extLst>
              <a:ext uri="{FF2B5EF4-FFF2-40B4-BE49-F238E27FC236}">
                <a16:creationId xmlns:a16="http://schemas.microsoft.com/office/drawing/2014/main" id="{2D7254CC-3283-8E4A-B46B-D3EC2DAEFD1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20C0183-06EA-544A-9FEC-892A63B4E271}" type="slidenum">
              <a:rPr lang="en-US" altLang="en-US" sz="1200" smtClean="0"/>
              <a:pPr/>
              <a:t>33</a:t>
            </a:fld>
            <a:endParaRPr lang="en-US" altLang="en-US" sz="1200"/>
          </a:p>
        </p:txBody>
      </p:sp>
      <p:sp>
        <p:nvSpPr>
          <p:cNvPr id="72706" name="Rectangle 2">
            <a:extLst>
              <a:ext uri="{FF2B5EF4-FFF2-40B4-BE49-F238E27FC236}">
                <a16:creationId xmlns:a16="http://schemas.microsoft.com/office/drawing/2014/main" id="{A916ECC5-4D94-9043-A6B5-BA8B31EF2F85}"/>
              </a:ext>
            </a:extLst>
          </p:cNvPr>
          <p:cNvSpPr>
            <a:spLocks noGrp="1" noRot="1" noChangeAspect="1" noChangeArrowheads="1" noTextEdit="1"/>
          </p:cNvSpPr>
          <p:nvPr>
            <p:ph type="sldImg"/>
          </p:nvPr>
        </p:nvSpPr>
        <p:spPr>
          <a:xfrm>
            <a:off x="381000" y="685800"/>
            <a:ext cx="6096000" cy="3429000"/>
          </a:xfrm>
          <a:ln/>
        </p:spPr>
      </p:sp>
      <p:sp>
        <p:nvSpPr>
          <p:cNvPr id="72707" name="Rectangle 3">
            <a:extLst>
              <a:ext uri="{FF2B5EF4-FFF2-40B4-BE49-F238E27FC236}">
                <a16:creationId xmlns:a16="http://schemas.microsoft.com/office/drawing/2014/main" id="{796F6582-8112-E14F-9328-CBBB9D61341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a:extLst>
              <a:ext uri="{FF2B5EF4-FFF2-40B4-BE49-F238E27FC236}">
                <a16:creationId xmlns:a16="http://schemas.microsoft.com/office/drawing/2014/main" id="{31BE0CFF-3196-DE40-8756-1E41E4E0015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3E5FCD4-386B-F34C-8F6F-FDDE7E6D9CE2}" type="slidenum">
              <a:rPr lang="en-US" altLang="en-US" sz="1200" smtClean="0"/>
              <a:pPr/>
              <a:t>34</a:t>
            </a:fld>
            <a:endParaRPr lang="en-US" altLang="en-US" sz="1200"/>
          </a:p>
        </p:txBody>
      </p:sp>
      <p:sp>
        <p:nvSpPr>
          <p:cNvPr id="74754" name="Rectangle 2">
            <a:extLst>
              <a:ext uri="{FF2B5EF4-FFF2-40B4-BE49-F238E27FC236}">
                <a16:creationId xmlns:a16="http://schemas.microsoft.com/office/drawing/2014/main" id="{94977CEA-5F53-FB4A-B493-859F0F40C11B}"/>
              </a:ext>
            </a:extLst>
          </p:cNvPr>
          <p:cNvSpPr>
            <a:spLocks noGrp="1" noRot="1" noChangeAspect="1" noChangeArrowheads="1" noTextEdit="1"/>
          </p:cNvSpPr>
          <p:nvPr>
            <p:ph type="sldImg"/>
          </p:nvPr>
        </p:nvSpPr>
        <p:spPr>
          <a:xfrm>
            <a:off x="381000" y="685800"/>
            <a:ext cx="6096000" cy="3429000"/>
          </a:xfrm>
          <a:ln/>
        </p:spPr>
      </p:sp>
      <p:sp>
        <p:nvSpPr>
          <p:cNvPr id="74755" name="Rectangle 3">
            <a:extLst>
              <a:ext uri="{FF2B5EF4-FFF2-40B4-BE49-F238E27FC236}">
                <a16:creationId xmlns:a16="http://schemas.microsoft.com/office/drawing/2014/main" id="{D832CDEE-01BF-4449-B0FF-9E9634F4DC8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C6CFF762-CA90-DF41-A94A-87DAEF46366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B5F078A-0C81-A347-96B5-35CC38EF28AF}" type="slidenum">
              <a:rPr lang="en-US" altLang="en-US" sz="1200" smtClean="0"/>
              <a:pPr/>
              <a:t>35</a:t>
            </a:fld>
            <a:endParaRPr lang="en-US" altLang="en-US" sz="1200"/>
          </a:p>
        </p:txBody>
      </p:sp>
      <p:sp>
        <p:nvSpPr>
          <p:cNvPr id="76802" name="Rectangle 2">
            <a:extLst>
              <a:ext uri="{FF2B5EF4-FFF2-40B4-BE49-F238E27FC236}">
                <a16:creationId xmlns:a16="http://schemas.microsoft.com/office/drawing/2014/main" id="{333B2517-7D22-8049-B32A-58E5F92FB67C}"/>
              </a:ext>
            </a:extLst>
          </p:cNvPr>
          <p:cNvSpPr>
            <a:spLocks noGrp="1" noRot="1" noChangeAspect="1" noChangeArrowheads="1" noTextEdit="1"/>
          </p:cNvSpPr>
          <p:nvPr>
            <p:ph type="sldImg"/>
          </p:nvPr>
        </p:nvSpPr>
        <p:spPr>
          <a:xfrm>
            <a:off x="381000" y="685800"/>
            <a:ext cx="6096000" cy="3429000"/>
          </a:xfrm>
          <a:ln/>
        </p:spPr>
      </p:sp>
      <p:sp>
        <p:nvSpPr>
          <p:cNvPr id="76803" name="Rectangle 3">
            <a:extLst>
              <a:ext uri="{FF2B5EF4-FFF2-40B4-BE49-F238E27FC236}">
                <a16:creationId xmlns:a16="http://schemas.microsoft.com/office/drawing/2014/main" id="{50672044-D2F3-694A-A8A9-DEAFB255B24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a:extLst>
              <a:ext uri="{FF2B5EF4-FFF2-40B4-BE49-F238E27FC236}">
                <a16:creationId xmlns:a16="http://schemas.microsoft.com/office/drawing/2014/main" id="{5E59FF0D-EFAA-2745-9924-770E6675A79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A268B18-EB0C-AF4D-A227-40917BB0AD95}" type="slidenum">
              <a:rPr lang="en-US" altLang="en-US" sz="1200" smtClean="0"/>
              <a:pPr/>
              <a:t>36</a:t>
            </a:fld>
            <a:endParaRPr lang="en-US" altLang="en-US" sz="1200"/>
          </a:p>
        </p:txBody>
      </p:sp>
      <p:sp>
        <p:nvSpPr>
          <p:cNvPr id="78850" name="Rectangle 2">
            <a:extLst>
              <a:ext uri="{FF2B5EF4-FFF2-40B4-BE49-F238E27FC236}">
                <a16:creationId xmlns:a16="http://schemas.microsoft.com/office/drawing/2014/main" id="{848CC9F8-BDA1-CC47-B3CB-8324FA32683E}"/>
              </a:ext>
            </a:extLst>
          </p:cNvPr>
          <p:cNvSpPr>
            <a:spLocks noGrp="1" noRot="1" noChangeAspect="1" noChangeArrowheads="1" noTextEdit="1"/>
          </p:cNvSpPr>
          <p:nvPr>
            <p:ph type="sldImg"/>
          </p:nvPr>
        </p:nvSpPr>
        <p:spPr>
          <a:xfrm>
            <a:off x="381000" y="685800"/>
            <a:ext cx="6096000" cy="3429000"/>
          </a:xfrm>
          <a:ln/>
        </p:spPr>
      </p:sp>
      <p:sp>
        <p:nvSpPr>
          <p:cNvPr id="78851" name="Rectangle 3">
            <a:extLst>
              <a:ext uri="{FF2B5EF4-FFF2-40B4-BE49-F238E27FC236}">
                <a16:creationId xmlns:a16="http://schemas.microsoft.com/office/drawing/2014/main" id="{093A6AC6-6F57-5048-B8D5-580D13775B8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a:extLst>
              <a:ext uri="{FF2B5EF4-FFF2-40B4-BE49-F238E27FC236}">
                <a16:creationId xmlns:a16="http://schemas.microsoft.com/office/drawing/2014/main" id="{D11A08D9-AAC0-C143-ADA7-24E27172B42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C68C693-6177-3E4D-B6F3-8A175350C11C}" type="slidenum">
              <a:rPr lang="en-US" altLang="en-US" sz="1200" smtClean="0"/>
              <a:pPr/>
              <a:t>37</a:t>
            </a:fld>
            <a:endParaRPr lang="en-US" altLang="en-US" sz="1200"/>
          </a:p>
        </p:txBody>
      </p:sp>
      <p:sp>
        <p:nvSpPr>
          <p:cNvPr id="80898" name="Rectangle 2">
            <a:extLst>
              <a:ext uri="{FF2B5EF4-FFF2-40B4-BE49-F238E27FC236}">
                <a16:creationId xmlns:a16="http://schemas.microsoft.com/office/drawing/2014/main" id="{B9C2F568-AEF0-5141-8242-FC18987C8947}"/>
              </a:ext>
            </a:extLst>
          </p:cNvPr>
          <p:cNvSpPr>
            <a:spLocks noGrp="1" noRot="1" noChangeAspect="1" noChangeArrowheads="1" noTextEdit="1"/>
          </p:cNvSpPr>
          <p:nvPr>
            <p:ph type="sldImg"/>
          </p:nvPr>
        </p:nvSpPr>
        <p:spPr>
          <a:xfrm>
            <a:off x="381000" y="685800"/>
            <a:ext cx="6096000" cy="3429000"/>
          </a:xfrm>
          <a:ln/>
        </p:spPr>
      </p:sp>
      <p:sp>
        <p:nvSpPr>
          <p:cNvPr id="80899" name="Rectangle 3">
            <a:extLst>
              <a:ext uri="{FF2B5EF4-FFF2-40B4-BE49-F238E27FC236}">
                <a16:creationId xmlns:a16="http://schemas.microsoft.com/office/drawing/2014/main" id="{C3FDBA62-C9F0-B149-BE27-1248D4286F1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In the second example, a statement referring to the present study intervenes, and then again we talk about the work published by Stevens, so we cite it again in order to ensure that it is not us that did the work.</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A51B6B59-E288-8646-BBE1-A19D53D4C1D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9E5FC07-ACC4-9547-87AB-BA06671F972C}" type="slidenum">
              <a:rPr lang="en-US" altLang="en-US" sz="1200" smtClean="0"/>
              <a:pPr/>
              <a:t>38</a:t>
            </a:fld>
            <a:endParaRPr lang="en-US" altLang="en-US" sz="1200"/>
          </a:p>
        </p:txBody>
      </p:sp>
      <p:sp>
        <p:nvSpPr>
          <p:cNvPr id="82946" name="Rectangle 2">
            <a:extLst>
              <a:ext uri="{FF2B5EF4-FFF2-40B4-BE49-F238E27FC236}">
                <a16:creationId xmlns:a16="http://schemas.microsoft.com/office/drawing/2014/main" id="{7E30A876-4211-FD44-824B-CC05BDB554D4}"/>
              </a:ext>
            </a:extLst>
          </p:cNvPr>
          <p:cNvSpPr>
            <a:spLocks noGrp="1" noRot="1" noChangeAspect="1" noChangeArrowheads="1" noTextEdit="1"/>
          </p:cNvSpPr>
          <p:nvPr>
            <p:ph type="sldImg"/>
          </p:nvPr>
        </p:nvSpPr>
        <p:spPr>
          <a:xfrm>
            <a:off x="381000" y="685800"/>
            <a:ext cx="6096000" cy="3429000"/>
          </a:xfrm>
          <a:ln/>
        </p:spPr>
      </p:sp>
      <p:sp>
        <p:nvSpPr>
          <p:cNvPr id="82947" name="Rectangle 3">
            <a:extLst>
              <a:ext uri="{FF2B5EF4-FFF2-40B4-BE49-F238E27FC236}">
                <a16:creationId xmlns:a16="http://schemas.microsoft.com/office/drawing/2014/main" id="{C09DAA2A-7009-2847-AC54-1651DD61FCC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a:extLst>
              <a:ext uri="{FF2B5EF4-FFF2-40B4-BE49-F238E27FC236}">
                <a16:creationId xmlns:a16="http://schemas.microsoft.com/office/drawing/2014/main" id="{01277382-3468-DB4F-8CF8-846EDE2044D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9E80E2F-297F-CE40-B6A0-999C43DBEF6F}" type="slidenum">
              <a:rPr lang="en-US" altLang="en-US" sz="1200" smtClean="0"/>
              <a:pPr/>
              <a:t>39</a:t>
            </a:fld>
            <a:endParaRPr lang="en-US" altLang="en-US" sz="1200"/>
          </a:p>
        </p:txBody>
      </p:sp>
      <p:sp>
        <p:nvSpPr>
          <p:cNvPr id="84994" name="Rectangle 2">
            <a:extLst>
              <a:ext uri="{FF2B5EF4-FFF2-40B4-BE49-F238E27FC236}">
                <a16:creationId xmlns:a16="http://schemas.microsoft.com/office/drawing/2014/main" id="{3621DC9E-7695-0A4E-9A63-23B6353F44FA}"/>
              </a:ext>
            </a:extLst>
          </p:cNvPr>
          <p:cNvSpPr>
            <a:spLocks noGrp="1" noRot="1" noChangeAspect="1" noChangeArrowheads="1" noTextEdit="1"/>
          </p:cNvSpPr>
          <p:nvPr>
            <p:ph type="sldImg"/>
          </p:nvPr>
        </p:nvSpPr>
        <p:spPr>
          <a:xfrm>
            <a:off x="381000" y="685800"/>
            <a:ext cx="6096000" cy="3429000"/>
          </a:xfrm>
          <a:ln/>
        </p:spPr>
      </p:sp>
      <p:sp>
        <p:nvSpPr>
          <p:cNvPr id="84995" name="Rectangle 3">
            <a:extLst>
              <a:ext uri="{FF2B5EF4-FFF2-40B4-BE49-F238E27FC236}">
                <a16:creationId xmlns:a16="http://schemas.microsoft.com/office/drawing/2014/main" id="{3635ABAA-D646-FC44-BBE6-ACD7E7B0E84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F1E503F3-352C-0541-860F-E9523C7F28D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90C7692-3CCE-3543-A0A8-EE7670209DF4}" type="slidenum">
              <a:rPr lang="en-US" altLang="en-US" sz="1200" smtClean="0"/>
              <a:pPr/>
              <a:t>4</a:t>
            </a:fld>
            <a:endParaRPr lang="en-US" altLang="en-US" sz="1200"/>
          </a:p>
        </p:txBody>
      </p:sp>
      <p:sp>
        <p:nvSpPr>
          <p:cNvPr id="23554" name="Rectangle 2">
            <a:extLst>
              <a:ext uri="{FF2B5EF4-FFF2-40B4-BE49-F238E27FC236}">
                <a16:creationId xmlns:a16="http://schemas.microsoft.com/office/drawing/2014/main" id="{1568DD6F-1875-D14B-80FD-333D9814D0C5}"/>
              </a:ext>
            </a:extLst>
          </p:cNvPr>
          <p:cNvSpPr>
            <a:spLocks noGrp="1" noRot="1" noChangeAspect="1" noChangeArrowheads="1" noTextEdit="1"/>
          </p:cNvSpPr>
          <p:nvPr>
            <p:ph type="sldImg"/>
          </p:nvPr>
        </p:nvSpPr>
        <p:spPr>
          <a:xfrm>
            <a:off x="381000" y="685800"/>
            <a:ext cx="6096000" cy="3429000"/>
          </a:xfrm>
          <a:ln/>
        </p:spPr>
      </p:sp>
      <p:sp>
        <p:nvSpPr>
          <p:cNvPr id="23555" name="Rectangle 3">
            <a:extLst>
              <a:ext uri="{FF2B5EF4-FFF2-40B4-BE49-F238E27FC236}">
                <a16:creationId xmlns:a16="http://schemas.microsoft.com/office/drawing/2014/main" id="{B69EBBC4-BF5E-1F4A-BD5F-036CFD734E6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Manuscript and final version is the same, so don’t try to replicate what you see printed.  BUT pay attention to the size of the page of each journal, and especially the width, as this will affect the way tour figures are treated.</a:t>
            </a:r>
          </a:p>
        </p:txBody>
      </p:sp>
    </p:spTree>
    <p:extLst>
      <p:ext uri="{BB962C8B-B14F-4D97-AF65-F5344CB8AC3E}">
        <p14:creationId xmlns:p14="http://schemas.microsoft.com/office/powerpoint/2010/main" val="12319499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a:extLst>
              <a:ext uri="{FF2B5EF4-FFF2-40B4-BE49-F238E27FC236}">
                <a16:creationId xmlns:a16="http://schemas.microsoft.com/office/drawing/2014/main" id="{64C5DE01-0992-F14B-9B38-FEFE91620D9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4A42DBE-80B7-A241-91DE-BC0FD0E9A7F9}" type="slidenum">
              <a:rPr lang="en-US" altLang="en-US" sz="1200" smtClean="0"/>
              <a:pPr/>
              <a:t>40</a:t>
            </a:fld>
            <a:endParaRPr lang="en-US" altLang="en-US" sz="1200"/>
          </a:p>
        </p:txBody>
      </p:sp>
      <p:sp>
        <p:nvSpPr>
          <p:cNvPr id="87042" name="Rectangle 2">
            <a:extLst>
              <a:ext uri="{FF2B5EF4-FFF2-40B4-BE49-F238E27FC236}">
                <a16:creationId xmlns:a16="http://schemas.microsoft.com/office/drawing/2014/main" id="{A9E145EA-7356-D242-A794-89AB8956C992}"/>
              </a:ext>
            </a:extLst>
          </p:cNvPr>
          <p:cNvSpPr>
            <a:spLocks noGrp="1" noRot="1" noChangeAspect="1" noChangeArrowheads="1" noTextEdit="1"/>
          </p:cNvSpPr>
          <p:nvPr>
            <p:ph type="sldImg"/>
          </p:nvPr>
        </p:nvSpPr>
        <p:spPr>
          <a:xfrm>
            <a:off x="381000" y="685800"/>
            <a:ext cx="6096000" cy="3429000"/>
          </a:xfrm>
          <a:ln/>
        </p:spPr>
      </p:sp>
      <p:sp>
        <p:nvSpPr>
          <p:cNvPr id="87043" name="Rectangle 3">
            <a:extLst>
              <a:ext uri="{FF2B5EF4-FFF2-40B4-BE49-F238E27FC236}">
                <a16:creationId xmlns:a16="http://schemas.microsoft.com/office/drawing/2014/main" id="{BCE43707-C649-DC41-92DF-635E89D14F3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a:extLst>
              <a:ext uri="{FF2B5EF4-FFF2-40B4-BE49-F238E27FC236}">
                <a16:creationId xmlns:a16="http://schemas.microsoft.com/office/drawing/2014/main" id="{CE294B56-878E-6A4C-BBB1-456587A98BE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B0DCDF9-FCF2-D34C-BEC1-175FAAA9DEB6}" type="slidenum">
              <a:rPr lang="en-US" altLang="en-US" sz="1200" smtClean="0"/>
              <a:pPr/>
              <a:t>41</a:t>
            </a:fld>
            <a:endParaRPr lang="en-US" altLang="en-US" sz="1200"/>
          </a:p>
        </p:txBody>
      </p:sp>
      <p:sp>
        <p:nvSpPr>
          <p:cNvPr id="103426" name="Rectangle 2">
            <a:extLst>
              <a:ext uri="{FF2B5EF4-FFF2-40B4-BE49-F238E27FC236}">
                <a16:creationId xmlns:a16="http://schemas.microsoft.com/office/drawing/2014/main" id="{D598F27B-2A2D-D646-8859-BE87E01A1811}"/>
              </a:ext>
            </a:extLst>
          </p:cNvPr>
          <p:cNvSpPr>
            <a:spLocks noGrp="1" noRot="1" noChangeAspect="1" noChangeArrowheads="1" noTextEdit="1"/>
          </p:cNvSpPr>
          <p:nvPr>
            <p:ph type="sldImg"/>
          </p:nvPr>
        </p:nvSpPr>
        <p:spPr>
          <a:xfrm>
            <a:off x="381000" y="685800"/>
            <a:ext cx="6096000" cy="3429000"/>
          </a:xfrm>
          <a:ln/>
        </p:spPr>
      </p:sp>
      <p:sp>
        <p:nvSpPr>
          <p:cNvPr id="103427" name="Rectangle 3">
            <a:extLst>
              <a:ext uri="{FF2B5EF4-FFF2-40B4-BE49-F238E27FC236}">
                <a16:creationId xmlns:a16="http://schemas.microsoft.com/office/drawing/2014/main" id="{BF17B8F7-D526-AB46-97A2-B82B1C930C4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8984404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a:extLst>
              <a:ext uri="{FF2B5EF4-FFF2-40B4-BE49-F238E27FC236}">
                <a16:creationId xmlns:a16="http://schemas.microsoft.com/office/drawing/2014/main" id="{CE294B56-878E-6A4C-BBB1-456587A98BE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B0DCDF9-FCF2-D34C-BEC1-175FAAA9DEB6}" type="slidenum">
              <a:rPr lang="en-US" altLang="en-US" sz="1200" smtClean="0"/>
              <a:pPr/>
              <a:t>42</a:t>
            </a:fld>
            <a:endParaRPr lang="en-US" altLang="en-US" sz="1200"/>
          </a:p>
        </p:txBody>
      </p:sp>
      <p:sp>
        <p:nvSpPr>
          <p:cNvPr id="103426" name="Rectangle 2">
            <a:extLst>
              <a:ext uri="{FF2B5EF4-FFF2-40B4-BE49-F238E27FC236}">
                <a16:creationId xmlns:a16="http://schemas.microsoft.com/office/drawing/2014/main" id="{D598F27B-2A2D-D646-8859-BE87E01A1811}"/>
              </a:ext>
            </a:extLst>
          </p:cNvPr>
          <p:cNvSpPr>
            <a:spLocks noGrp="1" noRot="1" noChangeAspect="1" noChangeArrowheads="1" noTextEdit="1"/>
          </p:cNvSpPr>
          <p:nvPr>
            <p:ph type="sldImg"/>
          </p:nvPr>
        </p:nvSpPr>
        <p:spPr>
          <a:xfrm>
            <a:off x="381000" y="685800"/>
            <a:ext cx="6096000" cy="3429000"/>
          </a:xfrm>
          <a:ln/>
        </p:spPr>
      </p:sp>
      <p:sp>
        <p:nvSpPr>
          <p:cNvPr id="103427" name="Rectangle 3">
            <a:extLst>
              <a:ext uri="{FF2B5EF4-FFF2-40B4-BE49-F238E27FC236}">
                <a16:creationId xmlns:a16="http://schemas.microsoft.com/office/drawing/2014/main" id="{BF17B8F7-D526-AB46-97A2-B82B1C930C4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a:extLst>
              <a:ext uri="{FF2B5EF4-FFF2-40B4-BE49-F238E27FC236}">
                <a16:creationId xmlns:a16="http://schemas.microsoft.com/office/drawing/2014/main" id="{54DA3C75-0D76-FE4F-891F-08E00BEBECA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CA2EE47-825E-234B-8B12-8CE12E8EE7EF}" type="slidenum">
              <a:rPr lang="en-US" altLang="en-US" sz="1200" smtClean="0"/>
              <a:pPr/>
              <a:t>43</a:t>
            </a:fld>
            <a:endParaRPr lang="en-US" altLang="en-US" sz="1200"/>
          </a:p>
        </p:txBody>
      </p:sp>
      <p:sp>
        <p:nvSpPr>
          <p:cNvPr id="89090" name="Rectangle 2">
            <a:extLst>
              <a:ext uri="{FF2B5EF4-FFF2-40B4-BE49-F238E27FC236}">
                <a16:creationId xmlns:a16="http://schemas.microsoft.com/office/drawing/2014/main" id="{E8BB6970-C6D0-D84E-A146-1E1304E5775C}"/>
              </a:ext>
            </a:extLst>
          </p:cNvPr>
          <p:cNvSpPr>
            <a:spLocks noGrp="1" noRot="1" noChangeAspect="1" noChangeArrowheads="1" noTextEdit="1"/>
          </p:cNvSpPr>
          <p:nvPr>
            <p:ph type="sldImg"/>
          </p:nvPr>
        </p:nvSpPr>
        <p:spPr>
          <a:xfrm>
            <a:off x="381000" y="685800"/>
            <a:ext cx="6096000" cy="3429000"/>
          </a:xfrm>
          <a:ln/>
        </p:spPr>
      </p:sp>
      <p:sp>
        <p:nvSpPr>
          <p:cNvPr id="89091" name="Rectangle 3">
            <a:extLst>
              <a:ext uri="{FF2B5EF4-FFF2-40B4-BE49-F238E27FC236}">
                <a16:creationId xmlns:a16="http://schemas.microsoft.com/office/drawing/2014/main" id="{F522E0C0-14B8-6945-8E86-D6ADB868B45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a:extLst>
              <a:ext uri="{FF2B5EF4-FFF2-40B4-BE49-F238E27FC236}">
                <a16:creationId xmlns:a16="http://schemas.microsoft.com/office/drawing/2014/main" id="{54DA3C75-0D76-FE4F-891F-08E00BEBECA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CA2EE47-825E-234B-8B12-8CE12E8EE7EF}" type="slidenum">
              <a:rPr lang="en-US" altLang="en-US" sz="1200" smtClean="0"/>
              <a:pPr/>
              <a:t>44</a:t>
            </a:fld>
            <a:endParaRPr lang="en-US" altLang="en-US" sz="1200"/>
          </a:p>
        </p:txBody>
      </p:sp>
      <p:sp>
        <p:nvSpPr>
          <p:cNvPr id="89090" name="Rectangle 2">
            <a:extLst>
              <a:ext uri="{FF2B5EF4-FFF2-40B4-BE49-F238E27FC236}">
                <a16:creationId xmlns:a16="http://schemas.microsoft.com/office/drawing/2014/main" id="{E8BB6970-C6D0-D84E-A146-1E1304E5775C}"/>
              </a:ext>
            </a:extLst>
          </p:cNvPr>
          <p:cNvSpPr>
            <a:spLocks noGrp="1" noRot="1" noChangeAspect="1" noChangeArrowheads="1" noTextEdit="1"/>
          </p:cNvSpPr>
          <p:nvPr>
            <p:ph type="sldImg"/>
          </p:nvPr>
        </p:nvSpPr>
        <p:spPr>
          <a:xfrm>
            <a:off x="381000" y="685800"/>
            <a:ext cx="6096000" cy="3429000"/>
          </a:xfrm>
          <a:ln/>
        </p:spPr>
      </p:sp>
      <p:sp>
        <p:nvSpPr>
          <p:cNvPr id="89091" name="Rectangle 3">
            <a:extLst>
              <a:ext uri="{FF2B5EF4-FFF2-40B4-BE49-F238E27FC236}">
                <a16:creationId xmlns:a16="http://schemas.microsoft.com/office/drawing/2014/main" id="{F522E0C0-14B8-6945-8E86-D6ADB868B45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All three options are possible in different journals, but only one is accepted for each journal.</a:t>
            </a:r>
          </a:p>
        </p:txBody>
      </p:sp>
    </p:spTree>
    <p:extLst>
      <p:ext uri="{BB962C8B-B14F-4D97-AF65-F5344CB8AC3E}">
        <p14:creationId xmlns:p14="http://schemas.microsoft.com/office/powerpoint/2010/main" val="25788057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a:extLst>
              <a:ext uri="{FF2B5EF4-FFF2-40B4-BE49-F238E27FC236}">
                <a16:creationId xmlns:a16="http://schemas.microsoft.com/office/drawing/2014/main" id="{38744368-1B95-3A46-AEA4-3279F0E3226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FCD95E8-2033-EF4F-9EDC-0F14E364E78E}" type="slidenum">
              <a:rPr lang="en-US" altLang="en-US" sz="1200" smtClean="0"/>
              <a:pPr/>
              <a:t>45</a:t>
            </a:fld>
            <a:endParaRPr lang="en-US" altLang="en-US" sz="1200"/>
          </a:p>
        </p:txBody>
      </p:sp>
      <p:sp>
        <p:nvSpPr>
          <p:cNvPr id="91138" name="Rectangle 2">
            <a:extLst>
              <a:ext uri="{FF2B5EF4-FFF2-40B4-BE49-F238E27FC236}">
                <a16:creationId xmlns:a16="http://schemas.microsoft.com/office/drawing/2014/main" id="{B98D889E-B83C-F04C-BD5B-8EDAE8FBEB40}"/>
              </a:ext>
            </a:extLst>
          </p:cNvPr>
          <p:cNvSpPr>
            <a:spLocks noGrp="1" noRot="1" noChangeAspect="1" noChangeArrowheads="1" noTextEdit="1"/>
          </p:cNvSpPr>
          <p:nvPr>
            <p:ph type="sldImg"/>
          </p:nvPr>
        </p:nvSpPr>
        <p:spPr>
          <a:xfrm>
            <a:off x="381000" y="685800"/>
            <a:ext cx="6096000" cy="3429000"/>
          </a:xfrm>
          <a:ln/>
        </p:spPr>
      </p:sp>
      <p:sp>
        <p:nvSpPr>
          <p:cNvPr id="91139" name="Rectangle 3">
            <a:extLst>
              <a:ext uri="{FF2B5EF4-FFF2-40B4-BE49-F238E27FC236}">
                <a16:creationId xmlns:a16="http://schemas.microsoft.com/office/drawing/2014/main" id="{BB0DCE5E-92CE-7748-8843-94E700BDD1C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Polymerase Chain Reaction (PCR)</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a:extLst>
              <a:ext uri="{FF2B5EF4-FFF2-40B4-BE49-F238E27FC236}">
                <a16:creationId xmlns:a16="http://schemas.microsoft.com/office/drawing/2014/main" id="{9F84D5C2-3D51-394B-83CA-88246C48911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5E0DA61-76B9-584A-8835-C28C885E1F79}" type="slidenum">
              <a:rPr lang="en-US" altLang="en-US" sz="1200" smtClean="0"/>
              <a:pPr/>
              <a:t>46</a:t>
            </a:fld>
            <a:endParaRPr lang="en-US" altLang="en-US" sz="1200"/>
          </a:p>
        </p:txBody>
      </p:sp>
      <p:sp>
        <p:nvSpPr>
          <p:cNvPr id="93186" name="Rectangle 2">
            <a:extLst>
              <a:ext uri="{FF2B5EF4-FFF2-40B4-BE49-F238E27FC236}">
                <a16:creationId xmlns:a16="http://schemas.microsoft.com/office/drawing/2014/main" id="{2512683C-EB60-8846-B518-8EB80500CD0A}"/>
              </a:ext>
            </a:extLst>
          </p:cNvPr>
          <p:cNvSpPr>
            <a:spLocks noGrp="1" noRot="1" noChangeAspect="1" noChangeArrowheads="1" noTextEdit="1"/>
          </p:cNvSpPr>
          <p:nvPr>
            <p:ph type="sldImg"/>
          </p:nvPr>
        </p:nvSpPr>
        <p:spPr>
          <a:xfrm>
            <a:off x="381000" y="685800"/>
            <a:ext cx="6096000" cy="3429000"/>
          </a:xfrm>
          <a:ln/>
        </p:spPr>
      </p:sp>
      <p:sp>
        <p:nvSpPr>
          <p:cNvPr id="93187" name="Rectangle 3">
            <a:extLst>
              <a:ext uri="{FF2B5EF4-FFF2-40B4-BE49-F238E27FC236}">
                <a16:creationId xmlns:a16="http://schemas.microsoft.com/office/drawing/2014/main" id="{D01F627D-E2FA-EC44-BB84-80760AB655D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a:extLst>
              <a:ext uri="{FF2B5EF4-FFF2-40B4-BE49-F238E27FC236}">
                <a16:creationId xmlns:a16="http://schemas.microsoft.com/office/drawing/2014/main" id="{ECA67770-CA43-724C-8C23-594279101D2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65D1A30-40FB-C34D-8B8C-98736BF12E7A}" type="slidenum">
              <a:rPr lang="en-US" altLang="en-US" sz="1200" smtClean="0"/>
              <a:pPr/>
              <a:t>47</a:t>
            </a:fld>
            <a:endParaRPr lang="en-US" altLang="en-US" sz="1200"/>
          </a:p>
        </p:txBody>
      </p:sp>
      <p:sp>
        <p:nvSpPr>
          <p:cNvPr id="95234" name="Rectangle 2">
            <a:extLst>
              <a:ext uri="{FF2B5EF4-FFF2-40B4-BE49-F238E27FC236}">
                <a16:creationId xmlns:a16="http://schemas.microsoft.com/office/drawing/2014/main" id="{4DF9606D-167B-CB48-9A4D-EAC5ADB539A2}"/>
              </a:ext>
            </a:extLst>
          </p:cNvPr>
          <p:cNvSpPr>
            <a:spLocks noGrp="1" noRot="1" noChangeAspect="1" noChangeArrowheads="1" noTextEdit="1"/>
          </p:cNvSpPr>
          <p:nvPr>
            <p:ph type="sldImg"/>
          </p:nvPr>
        </p:nvSpPr>
        <p:spPr>
          <a:xfrm>
            <a:off x="381000" y="685800"/>
            <a:ext cx="6096000" cy="3429000"/>
          </a:xfrm>
          <a:ln/>
        </p:spPr>
      </p:sp>
      <p:sp>
        <p:nvSpPr>
          <p:cNvPr id="95235" name="Rectangle 3">
            <a:extLst>
              <a:ext uri="{FF2B5EF4-FFF2-40B4-BE49-F238E27FC236}">
                <a16:creationId xmlns:a16="http://schemas.microsoft.com/office/drawing/2014/main" id="{E9B326E1-CC32-B940-A283-BEBE8AB35AD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a:extLst>
              <a:ext uri="{FF2B5EF4-FFF2-40B4-BE49-F238E27FC236}">
                <a16:creationId xmlns:a16="http://schemas.microsoft.com/office/drawing/2014/main" id="{ECA67770-CA43-724C-8C23-594279101D2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65D1A30-40FB-C34D-8B8C-98736BF12E7A}" type="slidenum">
              <a:rPr lang="en-US" altLang="en-US" sz="1200" smtClean="0"/>
              <a:pPr/>
              <a:t>48</a:t>
            </a:fld>
            <a:endParaRPr lang="en-US" altLang="en-US" sz="1200"/>
          </a:p>
        </p:txBody>
      </p:sp>
      <p:sp>
        <p:nvSpPr>
          <p:cNvPr id="95234" name="Rectangle 2">
            <a:extLst>
              <a:ext uri="{FF2B5EF4-FFF2-40B4-BE49-F238E27FC236}">
                <a16:creationId xmlns:a16="http://schemas.microsoft.com/office/drawing/2014/main" id="{4DF9606D-167B-CB48-9A4D-EAC5ADB539A2}"/>
              </a:ext>
            </a:extLst>
          </p:cNvPr>
          <p:cNvSpPr>
            <a:spLocks noGrp="1" noRot="1" noChangeAspect="1" noChangeArrowheads="1" noTextEdit="1"/>
          </p:cNvSpPr>
          <p:nvPr>
            <p:ph type="sldImg"/>
          </p:nvPr>
        </p:nvSpPr>
        <p:spPr>
          <a:xfrm>
            <a:off x="381000" y="685800"/>
            <a:ext cx="6096000" cy="3429000"/>
          </a:xfrm>
          <a:ln/>
        </p:spPr>
      </p:sp>
      <p:sp>
        <p:nvSpPr>
          <p:cNvPr id="95235" name="Rectangle 3">
            <a:extLst>
              <a:ext uri="{FF2B5EF4-FFF2-40B4-BE49-F238E27FC236}">
                <a16:creationId xmlns:a16="http://schemas.microsoft.com/office/drawing/2014/main" id="{E9B326E1-CC32-B940-A283-BEBE8AB35AD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This is for technical writing.  It can be used as a preposition in literary writing</a:t>
            </a:r>
          </a:p>
          <a:p>
            <a:pPr eaLnBrk="1" hangingPunct="1"/>
            <a:endParaRPr lang="en-US" altLang="en-US" dirty="0">
              <a:latin typeface="Arial" panose="020B0604020202020204" pitchFamily="34" charset="0"/>
              <a:ea typeface="ＭＳ Ｐゴシック" panose="020B0600070205080204"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i="0" u="none" strike="noStrike" kern="1200" dirty="0">
                <a:solidFill>
                  <a:schemeClr val="tx1"/>
                </a:solidFill>
                <a:effectLst/>
                <a:latin typeface="Arial" charset="0"/>
                <a:ea typeface="ＭＳ Ｐゴシック" charset="0"/>
                <a:cs typeface="ＭＳ Ｐゴシック" charset="0"/>
              </a:rPr>
              <a:t>like </a:t>
            </a:r>
            <a:r>
              <a:rPr lang="en-US" sz="1200" b="1" i="1" u="none" strike="noStrike" kern="1200" dirty="0">
                <a:solidFill>
                  <a:schemeClr val="tx1"/>
                </a:solidFill>
                <a:effectLst/>
                <a:latin typeface="Arial" charset="0"/>
                <a:ea typeface="ＭＳ Ｐゴシック" charset="0"/>
                <a:cs typeface="ＭＳ Ｐゴシック" charset="0"/>
              </a:rPr>
              <a:t>preposition</a:t>
            </a:r>
            <a:r>
              <a:rPr lang="en-US" sz="1200" b="1" i="0" u="none" strike="noStrike" kern="1200" dirty="0">
                <a:solidFill>
                  <a:schemeClr val="tx1"/>
                </a:solidFill>
                <a:effectLst/>
                <a:latin typeface="Arial" charset="0"/>
                <a:ea typeface="ＭＳ Ｐゴシック" charset="0"/>
                <a:cs typeface="ＭＳ Ｐゴシック" charset="0"/>
              </a:rPr>
              <a:t>, </a:t>
            </a:r>
            <a:r>
              <a:rPr lang="en-US" sz="1200" b="1" i="1" u="none" strike="noStrike" kern="1200" dirty="0">
                <a:solidFill>
                  <a:schemeClr val="tx1"/>
                </a:solidFill>
                <a:effectLst/>
                <a:latin typeface="Arial" charset="0"/>
                <a:ea typeface="ＭＳ Ｐゴシック" charset="0"/>
                <a:cs typeface="ＭＳ Ｐゴシック" charset="0"/>
              </a:rPr>
              <a:t>conjunction</a:t>
            </a:r>
            <a:r>
              <a:rPr lang="en-US" sz="1200" b="1" i="0" u="none" strike="noStrike" kern="1200" dirty="0">
                <a:solidFill>
                  <a:schemeClr val="tx1"/>
                </a:solidFill>
                <a:effectLst/>
                <a:latin typeface="Arial" charset="0"/>
                <a:ea typeface="ＭＳ Ｐゴシック" charset="0"/>
                <a:cs typeface="ＭＳ Ｐゴシック" charset="0"/>
              </a:rPr>
              <a:t> </a:t>
            </a:r>
            <a:r>
              <a:rPr lang="en-US" sz="1200" b="1" i="0" u="none" strike="noStrike" kern="1200" cap="all" dirty="0">
                <a:solidFill>
                  <a:schemeClr val="tx1"/>
                </a:solidFill>
                <a:effectLst/>
                <a:latin typeface="Arial" charset="0"/>
                <a:ea typeface="ＭＳ Ｐゴシック" charset="0"/>
                <a:cs typeface="ＭＳ Ｐゴシック" charset="0"/>
              </a:rPr>
              <a:t>(SIMILAR TO)</a:t>
            </a:r>
            <a:endParaRPr lang="en-US" sz="1200" b="1" i="0" u="none" strike="noStrike" kern="1200" dirty="0">
              <a:solidFill>
                <a:schemeClr val="tx1"/>
              </a:solidFill>
              <a:effectLst/>
              <a:latin typeface="Arial" charset="0"/>
              <a:ea typeface="ＭＳ Ｐゴシック" charset="0"/>
              <a:cs typeface="ＭＳ Ｐゴシック" charset="0"/>
            </a:endParaRP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5704009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a:extLst>
              <a:ext uri="{FF2B5EF4-FFF2-40B4-BE49-F238E27FC236}">
                <a16:creationId xmlns:a16="http://schemas.microsoft.com/office/drawing/2014/main" id="{F7684DF7-9FDE-C847-BD7F-75CB4F5D0D8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F6E03F2-9458-D745-99B6-00AE7858A3FC}" type="slidenum">
              <a:rPr lang="en-US" altLang="en-US" sz="1200" smtClean="0"/>
              <a:pPr/>
              <a:t>49</a:t>
            </a:fld>
            <a:endParaRPr lang="en-US" altLang="en-US" sz="1200"/>
          </a:p>
        </p:txBody>
      </p:sp>
      <p:sp>
        <p:nvSpPr>
          <p:cNvPr id="97282" name="Rectangle 2">
            <a:extLst>
              <a:ext uri="{FF2B5EF4-FFF2-40B4-BE49-F238E27FC236}">
                <a16:creationId xmlns:a16="http://schemas.microsoft.com/office/drawing/2014/main" id="{53BF06D9-A68D-4F43-966C-8E9DCFD993C4}"/>
              </a:ext>
            </a:extLst>
          </p:cNvPr>
          <p:cNvSpPr>
            <a:spLocks noGrp="1" noRot="1" noChangeAspect="1" noChangeArrowheads="1" noTextEdit="1"/>
          </p:cNvSpPr>
          <p:nvPr>
            <p:ph type="sldImg"/>
          </p:nvPr>
        </p:nvSpPr>
        <p:spPr>
          <a:xfrm>
            <a:off x="381000" y="685800"/>
            <a:ext cx="6096000" cy="3429000"/>
          </a:xfrm>
          <a:ln/>
        </p:spPr>
      </p:sp>
      <p:sp>
        <p:nvSpPr>
          <p:cNvPr id="97283" name="Rectangle 3">
            <a:extLst>
              <a:ext uri="{FF2B5EF4-FFF2-40B4-BE49-F238E27FC236}">
                <a16:creationId xmlns:a16="http://schemas.microsoft.com/office/drawing/2014/main" id="{1443B639-17B1-F74E-986B-D8259F97C8B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F1E503F3-352C-0541-860F-E9523C7F28D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90C7692-3CCE-3543-A0A8-EE7670209DF4}" type="slidenum">
              <a:rPr lang="en-US" altLang="en-US" sz="1200" smtClean="0"/>
              <a:pPr/>
              <a:t>5</a:t>
            </a:fld>
            <a:endParaRPr lang="en-US" altLang="en-US" sz="1200"/>
          </a:p>
        </p:txBody>
      </p:sp>
      <p:sp>
        <p:nvSpPr>
          <p:cNvPr id="23554" name="Rectangle 2">
            <a:extLst>
              <a:ext uri="{FF2B5EF4-FFF2-40B4-BE49-F238E27FC236}">
                <a16:creationId xmlns:a16="http://schemas.microsoft.com/office/drawing/2014/main" id="{1568DD6F-1875-D14B-80FD-333D9814D0C5}"/>
              </a:ext>
            </a:extLst>
          </p:cNvPr>
          <p:cNvSpPr>
            <a:spLocks noGrp="1" noRot="1" noChangeAspect="1" noChangeArrowheads="1" noTextEdit="1"/>
          </p:cNvSpPr>
          <p:nvPr>
            <p:ph type="sldImg"/>
          </p:nvPr>
        </p:nvSpPr>
        <p:spPr>
          <a:xfrm>
            <a:off x="381000" y="685800"/>
            <a:ext cx="6096000" cy="3429000"/>
          </a:xfrm>
          <a:ln/>
        </p:spPr>
      </p:sp>
      <p:sp>
        <p:nvSpPr>
          <p:cNvPr id="23555" name="Rectangle 3">
            <a:extLst>
              <a:ext uri="{FF2B5EF4-FFF2-40B4-BE49-F238E27FC236}">
                <a16:creationId xmlns:a16="http://schemas.microsoft.com/office/drawing/2014/main" id="{B69EBBC4-BF5E-1F4A-BD5F-036CFD734E6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Some online journals, give you the MS Word file to prepare the manuscript exactly as it will appear in the on line version, this saving money on print setting.</a:t>
            </a:r>
          </a:p>
        </p:txBody>
      </p:sp>
    </p:spTree>
    <p:extLst>
      <p:ext uri="{BB962C8B-B14F-4D97-AF65-F5344CB8AC3E}">
        <p14:creationId xmlns:p14="http://schemas.microsoft.com/office/powerpoint/2010/main" val="3711924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a:extLst>
              <a:ext uri="{FF2B5EF4-FFF2-40B4-BE49-F238E27FC236}">
                <a16:creationId xmlns:a16="http://schemas.microsoft.com/office/drawing/2014/main" id="{8F939687-7F6A-EA40-90FE-EAAE3B3468D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49F02E3-5A09-394A-8803-C2E21C6AE5BA}" type="slidenum">
              <a:rPr lang="en-US" altLang="en-US" sz="1200" smtClean="0"/>
              <a:pPr/>
              <a:t>50</a:t>
            </a:fld>
            <a:endParaRPr lang="en-US" altLang="en-US" sz="1200"/>
          </a:p>
        </p:txBody>
      </p:sp>
      <p:sp>
        <p:nvSpPr>
          <p:cNvPr id="99330" name="Rectangle 2">
            <a:extLst>
              <a:ext uri="{FF2B5EF4-FFF2-40B4-BE49-F238E27FC236}">
                <a16:creationId xmlns:a16="http://schemas.microsoft.com/office/drawing/2014/main" id="{0BBBEEC2-3C9C-2C42-A7BD-29A3F4E4955F}"/>
              </a:ext>
            </a:extLst>
          </p:cNvPr>
          <p:cNvSpPr>
            <a:spLocks noGrp="1" noRot="1" noChangeAspect="1" noChangeArrowheads="1" noTextEdit="1"/>
          </p:cNvSpPr>
          <p:nvPr>
            <p:ph type="sldImg"/>
          </p:nvPr>
        </p:nvSpPr>
        <p:spPr>
          <a:xfrm>
            <a:off x="381000" y="685800"/>
            <a:ext cx="6096000" cy="3429000"/>
          </a:xfrm>
          <a:ln/>
        </p:spPr>
      </p:sp>
      <p:sp>
        <p:nvSpPr>
          <p:cNvPr id="99331" name="Rectangle 3">
            <a:extLst>
              <a:ext uri="{FF2B5EF4-FFF2-40B4-BE49-F238E27FC236}">
                <a16:creationId xmlns:a16="http://schemas.microsoft.com/office/drawing/2014/main" id="{3ED66D49-8976-AC4D-B957-BD04EF8C420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a:extLst>
              <a:ext uri="{FF2B5EF4-FFF2-40B4-BE49-F238E27FC236}">
                <a16:creationId xmlns:a16="http://schemas.microsoft.com/office/drawing/2014/main" id="{D2E1997A-D864-7C40-AE66-D36CC871D14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F2DEAAD-6B9B-264F-AB17-522806D589C7}" type="slidenum">
              <a:rPr lang="en-US" altLang="en-US" sz="1200" smtClean="0"/>
              <a:pPr/>
              <a:t>51</a:t>
            </a:fld>
            <a:endParaRPr lang="en-US" altLang="en-US" sz="1200"/>
          </a:p>
        </p:txBody>
      </p:sp>
      <p:sp>
        <p:nvSpPr>
          <p:cNvPr id="101378" name="Rectangle 2">
            <a:extLst>
              <a:ext uri="{FF2B5EF4-FFF2-40B4-BE49-F238E27FC236}">
                <a16:creationId xmlns:a16="http://schemas.microsoft.com/office/drawing/2014/main" id="{A2285A16-0840-B348-8FB1-E670CD0C957B}"/>
              </a:ext>
            </a:extLst>
          </p:cNvPr>
          <p:cNvSpPr>
            <a:spLocks noGrp="1" noRot="1" noChangeAspect="1" noChangeArrowheads="1" noTextEdit="1"/>
          </p:cNvSpPr>
          <p:nvPr>
            <p:ph type="sldImg"/>
          </p:nvPr>
        </p:nvSpPr>
        <p:spPr>
          <a:xfrm>
            <a:off x="381000" y="685800"/>
            <a:ext cx="6096000" cy="3429000"/>
          </a:xfrm>
          <a:ln/>
        </p:spPr>
      </p:sp>
      <p:sp>
        <p:nvSpPr>
          <p:cNvPr id="101379" name="Rectangle 3">
            <a:extLst>
              <a:ext uri="{FF2B5EF4-FFF2-40B4-BE49-F238E27FC236}">
                <a16:creationId xmlns:a16="http://schemas.microsoft.com/office/drawing/2014/main" id="{ADB4524E-CC3E-454F-A4C4-478D65D9562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a:extLst>
              <a:ext uri="{FF2B5EF4-FFF2-40B4-BE49-F238E27FC236}">
                <a16:creationId xmlns:a16="http://schemas.microsoft.com/office/drawing/2014/main" id="{B044C73B-CEE1-8D44-B0B6-430D17A2E9D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C1CE14E-7FA1-844F-9D01-5CA8C7A21479}" type="slidenum">
              <a:rPr lang="en-US" altLang="en-US" sz="1200" smtClean="0"/>
              <a:pPr/>
              <a:t>52</a:t>
            </a:fld>
            <a:endParaRPr lang="en-US" altLang="en-US" sz="1200"/>
          </a:p>
        </p:txBody>
      </p:sp>
      <p:sp>
        <p:nvSpPr>
          <p:cNvPr id="105474" name="Rectangle 2">
            <a:extLst>
              <a:ext uri="{FF2B5EF4-FFF2-40B4-BE49-F238E27FC236}">
                <a16:creationId xmlns:a16="http://schemas.microsoft.com/office/drawing/2014/main" id="{F819D983-B255-C043-8BFE-54BB9513F350}"/>
              </a:ext>
            </a:extLst>
          </p:cNvPr>
          <p:cNvSpPr>
            <a:spLocks noGrp="1" noRot="1" noChangeAspect="1" noChangeArrowheads="1" noTextEdit="1"/>
          </p:cNvSpPr>
          <p:nvPr>
            <p:ph type="sldImg"/>
          </p:nvPr>
        </p:nvSpPr>
        <p:spPr>
          <a:xfrm>
            <a:off x="381000" y="685800"/>
            <a:ext cx="6096000" cy="3429000"/>
          </a:xfrm>
          <a:ln/>
        </p:spPr>
      </p:sp>
      <p:sp>
        <p:nvSpPr>
          <p:cNvPr id="105475" name="Rectangle 3">
            <a:extLst>
              <a:ext uri="{FF2B5EF4-FFF2-40B4-BE49-F238E27FC236}">
                <a16:creationId xmlns:a16="http://schemas.microsoft.com/office/drawing/2014/main" id="{7C7CE895-F01C-8348-A898-38580B1D845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a:extLst>
              <a:ext uri="{FF2B5EF4-FFF2-40B4-BE49-F238E27FC236}">
                <a16:creationId xmlns:a16="http://schemas.microsoft.com/office/drawing/2014/main" id="{D0040185-257B-A846-B7D0-03812F04601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2758599-95E1-A944-B25D-24B14276A249}" type="slidenum">
              <a:rPr lang="en-US" altLang="en-US" sz="1200" smtClean="0"/>
              <a:pPr/>
              <a:t>53</a:t>
            </a:fld>
            <a:endParaRPr lang="en-US" altLang="en-US" sz="1200"/>
          </a:p>
        </p:txBody>
      </p:sp>
      <p:sp>
        <p:nvSpPr>
          <p:cNvPr id="107522" name="Rectangle 2">
            <a:extLst>
              <a:ext uri="{FF2B5EF4-FFF2-40B4-BE49-F238E27FC236}">
                <a16:creationId xmlns:a16="http://schemas.microsoft.com/office/drawing/2014/main" id="{95C6AEA4-9186-544C-9D96-BEC8BA6EDBF6}"/>
              </a:ext>
            </a:extLst>
          </p:cNvPr>
          <p:cNvSpPr>
            <a:spLocks noGrp="1" noRot="1" noChangeAspect="1" noChangeArrowheads="1" noTextEdit="1"/>
          </p:cNvSpPr>
          <p:nvPr>
            <p:ph type="sldImg"/>
          </p:nvPr>
        </p:nvSpPr>
        <p:spPr>
          <a:xfrm>
            <a:off x="381000" y="685800"/>
            <a:ext cx="6096000" cy="3429000"/>
          </a:xfrm>
          <a:ln/>
        </p:spPr>
      </p:sp>
      <p:sp>
        <p:nvSpPr>
          <p:cNvPr id="107523" name="Rectangle 3">
            <a:extLst>
              <a:ext uri="{FF2B5EF4-FFF2-40B4-BE49-F238E27FC236}">
                <a16:creationId xmlns:a16="http://schemas.microsoft.com/office/drawing/2014/main" id="{D048B9E9-7C71-4545-8584-71987AC1B05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r>
              <a:rPr lang="en-US" altLang="en-US" i="1" dirty="0">
                <a:latin typeface="Arial" panose="020B0604020202020204" pitchFamily="34" charset="0"/>
                <a:ea typeface="ＭＳ Ｐゴシック" panose="020B0600070205080204" pitchFamily="34" charset="-128"/>
              </a:rPr>
              <a:t>Et cetera </a:t>
            </a:r>
            <a:r>
              <a:rPr lang="en-US" altLang="en-US" i="0" dirty="0">
                <a:latin typeface="Arial" panose="020B0604020202020204" pitchFamily="34" charset="0"/>
                <a:ea typeface="ＭＳ Ｐゴシック" panose="020B0600070205080204" pitchFamily="34" charset="-128"/>
              </a:rPr>
              <a:t>”and other similar things”</a:t>
            </a:r>
            <a:endParaRPr lang="en-US" altLang="en-US" i="1"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a:extLst>
              <a:ext uri="{FF2B5EF4-FFF2-40B4-BE49-F238E27FC236}">
                <a16:creationId xmlns:a16="http://schemas.microsoft.com/office/drawing/2014/main" id="{0925A7F6-4EFC-8148-9509-70797AC57D6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C770733-225B-9C40-96A5-294E8DE1A2AA}" type="slidenum">
              <a:rPr lang="en-US" altLang="en-US" sz="1200" smtClean="0"/>
              <a:pPr/>
              <a:t>54</a:t>
            </a:fld>
            <a:endParaRPr lang="en-US" altLang="en-US" sz="1200"/>
          </a:p>
        </p:txBody>
      </p:sp>
      <p:sp>
        <p:nvSpPr>
          <p:cNvPr id="109570" name="Rectangle 2">
            <a:extLst>
              <a:ext uri="{FF2B5EF4-FFF2-40B4-BE49-F238E27FC236}">
                <a16:creationId xmlns:a16="http://schemas.microsoft.com/office/drawing/2014/main" id="{A8916E7E-0E5D-544F-84CD-C6F7EBB1DE48}"/>
              </a:ext>
            </a:extLst>
          </p:cNvPr>
          <p:cNvSpPr>
            <a:spLocks noGrp="1" noRot="1" noChangeAspect="1" noChangeArrowheads="1" noTextEdit="1"/>
          </p:cNvSpPr>
          <p:nvPr>
            <p:ph type="sldImg"/>
          </p:nvPr>
        </p:nvSpPr>
        <p:spPr>
          <a:xfrm>
            <a:off x="381000" y="685800"/>
            <a:ext cx="6096000" cy="3429000"/>
          </a:xfrm>
          <a:ln/>
        </p:spPr>
      </p:sp>
      <p:sp>
        <p:nvSpPr>
          <p:cNvPr id="109571" name="Rectangle 3">
            <a:extLst>
              <a:ext uri="{FF2B5EF4-FFF2-40B4-BE49-F238E27FC236}">
                <a16:creationId xmlns:a16="http://schemas.microsoft.com/office/drawing/2014/main" id="{30874530-6566-F14F-AD13-DFC67D0B3DD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a:extLst>
              <a:ext uri="{FF2B5EF4-FFF2-40B4-BE49-F238E27FC236}">
                <a16:creationId xmlns:a16="http://schemas.microsoft.com/office/drawing/2014/main" id="{0925A7F6-4EFC-8148-9509-70797AC57D6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C770733-225B-9C40-96A5-294E8DE1A2AA}" type="slidenum">
              <a:rPr lang="en-US" altLang="en-US" sz="1200" smtClean="0"/>
              <a:pPr/>
              <a:t>55</a:t>
            </a:fld>
            <a:endParaRPr lang="en-US" altLang="en-US" sz="1200"/>
          </a:p>
        </p:txBody>
      </p:sp>
      <p:sp>
        <p:nvSpPr>
          <p:cNvPr id="109570" name="Rectangle 2">
            <a:extLst>
              <a:ext uri="{FF2B5EF4-FFF2-40B4-BE49-F238E27FC236}">
                <a16:creationId xmlns:a16="http://schemas.microsoft.com/office/drawing/2014/main" id="{A8916E7E-0E5D-544F-84CD-C6F7EBB1DE48}"/>
              </a:ext>
            </a:extLst>
          </p:cNvPr>
          <p:cNvSpPr>
            <a:spLocks noGrp="1" noRot="1" noChangeAspect="1" noChangeArrowheads="1" noTextEdit="1"/>
          </p:cNvSpPr>
          <p:nvPr>
            <p:ph type="sldImg"/>
          </p:nvPr>
        </p:nvSpPr>
        <p:spPr>
          <a:xfrm>
            <a:off x="381000" y="685800"/>
            <a:ext cx="6096000" cy="3429000"/>
          </a:xfrm>
          <a:ln/>
        </p:spPr>
      </p:sp>
      <p:sp>
        <p:nvSpPr>
          <p:cNvPr id="109571" name="Rectangle 3">
            <a:extLst>
              <a:ext uri="{FF2B5EF4-FFF2-40B4-BE49-F238E27FC236}">
                <a16:creationId xmlns:a16="http://schemas.microsoft.com/office/drawing/2014/main" id="{30874530-6566-F14F-AD13-DFC67D0B3DD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6266941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a:extLst>
              <a:ext uri="{FF2B5EF4-FFF2-40B4-BE49-F238E27FC236}">
                <a16:creationId xmlns:a16="http://schemas.microsoft.com/office/drawing/2014/main" id="{48B97D5F-7ACC-3B4B-8BDC-623FE7BC1D9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DB484D6-08FA-B848-A432-354336F2FF3B}" type="slidenum">
              <a:rPr lang="en-US" altLang="en-US" sz="1200" smtClean="0"/>
              <a:pPr/>
              <a:t>56</a:t>
            </a:fld>
            <a:endParaRPr lang="en-US" altLang="en-US" sz="1200"/>
          </a:p>
        </p:txBody>
      </p:sp>
      <p:sp>
        <p:nvSpPr>
          <p:cNvPr id="111618" name="Rectangle 2">
            <a:extLst>
              <a:ext uri="{FF2B5EF4-FFF2-40B4-BE49-F238E27FC236}">
                <a16:creationId xmlns:a16="http://schemas.microsoft.com/office/drawing/2014/main" id="{034CFD58-79D1-424B-9738-B18555A27B2E}"/>
              </a:ext>
            </a:extLst>
          </p:cNvPr>
          <p:cNvSpPr>
            <a:spLocks noGrp="1" noRot="1" noChangeAspect="1" noChangeArrowheads="1" noTextEdit="1"/>
          </p:cNvSpPr>
          <p:nvPr>
            <p:ph type="sldImg"/>
          </p:nvPr>
        </p:nvSpPr>
        <p:spPr>
          <a:xfrm>
            <a:off x="381000" y="685800"/>
            <a:ext cx="6096000" cy="3429000"/>
          </a:xfrm>
          <a:ln/>
        </p:spPr>
      </p:sp>
      <p:sp>
        <p:nvSpPr>
          <p:cNvPr id="111619" name="Rectangle 3">
            <a:extLst>
              <a:ext uri="{FF2B5EF4-FFF2-40B4-BE49-F238E27FC236}">
                <a16:creationId xmlns:a16="http://schemas.microsoft.com/office/drawing/2014/main" id="{E52E49D6-3204-5B4A-BB77-946F653C7EC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a:extLst>
              <a:ext uri="{FF2B5EF4-FFF2-40B4-BE49-F238E27FC236}">
                <a16:creationId xmlns:a16="http://schemas.microsoft.com/office/drawing/2014/main" id="{ADA4AECC-73FE-F749-BAAD-3E818E609BB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0F62B63-53C3-F840-8918-0A8985565B64}" type="slidenum">
              <a:rPr lang="en-US" altLang="en-US" sz="1200" smtClean="0"/>
              <a:pPr/>
              <a:t>57</a:t>
            </a:fld>
            <a:endParaRPr lang="en-US" altLang="en-US" sz="1200"/>
          </a:p>
        </p:txBody>
      </p:sp>
      <p:sp>
        <p:nvSpPr>
          <p:cNvPr id="113666" name="Rectangle 2">
            <a:extLst>
              <a:ext uri="{FF2B5EF4-FFF2-40B4-BE49-F238E27FC236}">
                <a16:creationId xmlns:a16="http://schemas.microsoft.com/office/drawing/2014/main" id="{B81F513D-FE29-3949-AFC5-BE01329F287D}"/>
              </a:ext>
            </a:extLst>
          </p:cNvPr>
          <p:cNvSpPr>
            <a:spLocks noGrp="1" noRot="1" noChangeAspect="1" noChangeArrowheads="1" noTextEdit="1"/>
          </p:cNvSpPr>
          <p:nvPr>
            <p:ph type="sldImg"/>
          </p:nvPr>
        </p:nvSpPr>
        <p:spPr>
          <a:xfrm>
            <a:off x="381000" y="685800"/>
            <a:ext cx="6096000" cy="3429000"/>
          </a:xfrm>
          <a:ln/>
        </p:spPr>
      </p:sp>
      <p:sp>
        <p:nvSpPr>
          <p:cNvPr id="113667" name="Rectangle 3">
            <a:extLst>
              <a:ext uri="{FF2B5EF4-FFF2-40B4-BE49-F238E27FC236}">
                <a16:creationId xmlns:a16="http://schemas.microsoft.com/office/drawing/2014/main" id="{F8C2E039-8263-C84E-A1FA-9808BADFD68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9180412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a:extLst>
              <a:ext uri="{FF2B5EF4-FFF2-40B4-BE49-F238E27FC236}">
                <a16:creationId xmlns:a16="http://schemas.microsoft.com/office/drawing/2014/main" id="{ADA4AECC-73FE-F749-BAAD-3E818E609BB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0F62B63-53C3-F840-8918-0A8985565B64}" type="slidenum">
              <a:rPr lang="en-US" altLang="en-US" sz="1200" smtClean="0"/>
              <a:pPr/>
              <a:t>58</a:t>
            </a:fld>
            <a:endParaRPr lang="en-US" altLang="en-US" sz="1200"/>
          </a:p>
        </p:txBody>
      </p:sp>
      <p:sp>
        <p:nvSpPr>
          <p:cNvPr id="113666" name="Rectangle 2">
            <a:extLst>
              <a:ext uri="{FF2B5EF4-FFF2-40B4-BE49-F238E27FC236}">
                <a16:creationId xmlns:a16="http://schemas.microsoft.com/office/drawing/2014/main" id="{B81F513D-FE29-3949-AFC5-BE01329F287D}"/>
              </a:ext>
            </a:extLst>
          </p:cNvPr>
          <p:cNvSpPr>
            <a:spLocks noGrp="1" noRot="1" noChangeAspect="1" noChangeArrowheads="1" noTextEdit="1"/>
          </p:cNvSpPr>
          <p:nvPr>
            <p:ph type="sldImg"/>
          </p:nvPr>
        </p:nvSpPr>
        <p:spPr>
          <a:xfrm>
            <a:off x="381000" y="685800"/>
            <a:ext cx="6096000" cy="3429000"/>
          </a:xfrm>
          <a:ln/>
        </p:spPr>
      </p:sp>
      <p:sp>
        <p:nvSpPr>
          <p:cNvPr id="113667" name="Rectangle 3">
            <a:extLst>
              <a:ext uri="{FF2B5EF4-FFF2-40B4-BE49-F238E27FC236}">
                <a16:creationId xmlns:a16="http://schemas.microsoft.com/office/drawing/2014/main" id="{F8C2E039-8263-C84E-A1FA-9808BADFD68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a:extLst>
              <a:ext uri="{FF2B5EF4-FFF2-40B4-BE49-F238E27FC236}">
                <a16:creationId xmlns:a16="http://schemas.microsoft.com/office/drawing/2014/main" id="{1220ED75-CF61-414A-A055-C7DD2EB2F6A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ECDEABD-21B5-EF44-A426-C49DE7FF1078}" type="slidenum">
              <a:rPr lang="en-US" altLang="en-US" sz="1200" smtClean="0"/>
              <a:pPr/>
              <a:t>59</a:t>
            </a:fld>
            <a:endParaRPr lang="en-US" altLang="en-US" sz="1200"/>
          </a:p>
        </p:txBody>
      </p:sp>
      <p:sp>
        <p:nvSpPr>
          <p:cNvPr id="115714" name="Rectangle 2">
            <a:extLst>
              <a:ext uri="{FF2B5EF4-FFF2-40B4-BE49-F238E27FC236}">
                <a16:creationId xmlns:a16="http://schemas.microsoft.com/office/drawing/2014/main" id="{46577E39-7105-3E4F-A26C-62B3FC55FB55}"/>
              </a:ext>
            </a:extLst>
          </p:cNvPr>
          <p:cNvSpPr>
            <a:spLocks noGrp="1" noRot="1" noChangeAspect="1" noChangeArrowheads="1" noTextEdit="1"/>
          </p:cNvSpPr>
          <p:nvPr>
            <p:ph type="sldImg"/>
          </p:nvPr>
        </p:nvSpPr>
        <p:spPr>
          <a:xfrm>
            <a:off x="381000" y="685800"/>
            <a:ext cx="6096000" cy="3429000"/>
          </a:xfrm>
          <a:ln/>
        </p:spPr>
      </p:sp>
      <p:sp>
        <p:nvSpPr>
          <p:cNvPr id="115715" name="Rectangle 3">
            <a:extLst>
              <a:ext uri="{FF2B5EF4-FFF2-40B4-BE49-F238E27FC236}">
                <a16:creationId xmlns:a16="http://schemas.microsoft.com/office/drawing/2014/main" id="{0D0590BA-A396-BD4B-877B-CB5A447CC3F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D07AE0E5-8E58-174F-B083-F0A2020C0BA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709B122-20D1-5248-A08A-3658B6335F2C}" type="slidenum">
              <a:rPr lang="en-US" altLang="en-US" sz="1200" smtClean="0"/>
              <a:pPr/>
              <a:t>6</a:t>
            </a:fld>
            <a:endParaRPr lang="en-US" altLang="en-US" sz="1200"/>
          </a:p>
        </p:txBody>
      </p:sp>
      <p:sp>
        <p:nvSpPr>
          <p:cNvPr id="19458" name="Rectangle 2">
            <a:extLst>
              <a:ext uri="{FF2B5EF4-FFF2-40B4-BE49-F238E27FC236}">
                <a16:creationId xmlns:a16="http://schemas.microsoft.com/office/drawing/2014/main" id="{F02FF0D0-6DC6-D64B-A9DB-A52B7A148D2C}"/>
              </a:ext>
            </a:extLst>
          </p:cNvPr>
          <p:cNvSpPr>
            <a:spLocks noGrp="1" noRot="1" noChangeAspect="1" noChangeArrowheads="1" noTextEdit="1"/>
          </p:cNvSpPr>
          <p:nvPr>
            <p:ph type="sldImg"/>
          </p:nvPr>
        </p:nvSpPr>
        <p:spPr>
          <a:xfrm>
            <a:off x="381000" y="685800"/>
            <a:ext cx="6096000" cy="3429000"/>
          </a:xfrm>
          <a:ln/>
        </p:spPr>
      </p:sp>
      <p:sp>
        <p:nvSpPr>
          <p:cNvPr id="19459" name="Rectangle 3">
            <a:extLst>
              <a:ext uri="{FF2B5EF4-FFF2-40B4-BE49-F238E27FC236}">
                <a16:creationId xmlns:a16="http://schemas.microsoft.com/office/drawing/2014/main" id="{8F75C8F9-7EF1-6F4F-9F6D-AA8858E3516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This is the typical and historical structure of a manuscript submitted for review. However, recently there new sections that may be required, or the order of sections is different (</a:t>
            </a:r>
            <a:r>
              <a:rPr lang="en-US" altLang="en-US" dirty="0" err="1">
                <a:latin typeface="Arial" panose="020B0604020202020204" pitchFamily="34" charset="0"/>
                <a:ea typeface="ＭＳ Ｐゴシック" panose="020B0600070205080204" pitchFamily="34" charset="-128"/>
              </a:rPr>
              <a:t>Discusion</a:t>
            </a:r>
            <a:r>
              <a:rPr lang="en-US" altLang="en-US" dirty="0">
                <a:latin typeface="Arial" panose="020B0604020202020204" pitchFamily="34" charset="0"/>
                <a:ea typeface="ＭＳ Ｐゴシック" panose="020B0600070205080204" pitchFamily="34" charset="-128"/>
              </a:rPr>
              <a:t> first, M&amp;M last)</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a:extLst>
              <a:ext uri="{FF2B5EF4-FFF2-40B4-BE49-F238E27FC236}">
                <a16:creationId xmlns:a16="http://schemas.microsoft.com/office/drawing/2014/main" id="{662C4C63-D612-024D-BA63-0682CA2E420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DFDE8C7-D69F-3341-B142-FE021F430BBE}" type="slidenum">
              <a:rPr lang="en-US" altLang="en-US" sz="1200" smtClean="0"/>
              <a:pPr/>
              <a:t>60</a:t>
            </a:fld>
            <a:endParaRPr lang="en-US" altLang="en-US" sz="1200"/>
          </a:p>
        </p:txBody>
      </p:sp>
      <p:sp>
        <p:nvSpPr>
          <p:cNvPr id="117762" name="Rectangle 2">
            <a:extLst>
              <a:ext uri="{FF2B5EF4-FFF2-40B4-BE49-F238E27FC236}">
                <a16:creationId xmlns:a16="http://schemas.microsoft.com/office/drawing/2014/main" id="{4BF02C92-92C6-DE49-8B97-01989318ACDA}"/>
              </a:ext>
            </a:extLst>
          </p:cNvPr>
          <p:cNvSpPr>
            <a:spLocks noGrp="1" noRot="1" noChangeAspect="1" noChangeArrowheads="1" noTextEdit="1"/>
          </p:cNvSpPr>
          <p:nvPr>
            <p:ph type="sldImg"/>
          </p:nvPr>
        </p:nvSpPr>
        <p:spPr>
          <a:xfrm>
            <a:off x="381000" y="685800"/>
            <a:ext cx="6096000" cy="3429000"/>
          </a:xfrm>
          <a:ln/>
        </p:spPr>
      </p:sp>
      <p:sp>
        <p:nvSpPr>
          <p:cNvPr id="117763" name="Rectangle 3">
            <a:extLst>
              <a:ext uri="{FF2B5EF4-FFF2-40B4-BE49-F238E27FC236}">
                <a16:creationId xmlns:a16="http://schemas.microsoft.com/office/drawing/2014/main" id="{FC86954D-D7D7-4849-99DC-097C419CC6C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a:extLst>
              <a:ext uri="{FF2B5EF4-FFF2-40B4-BE49-F238E27FC236}">
                <a16:creationId xmlns:a16="http://schemas.microsoft.com/office/drawing/2014/main" id="{E704B7E9-F5CC-AC44-9CF4-048DCD3F566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AF53760-CC92-E146-9705-716065BAEA21}" type="slidenum">
              <a:rPr lang="en-US" altLang="en-US" sz="1200" smtClean="0"/>
              <a:pPr/>
              <a:t>61</a:t>
            </a:fld>
            <a:endParaRPr lang="en-US" altLang="en-US" sz="1200"/>
          </a:p>
        </p:txBody>
      </p:sp>
      <p:sp>
        <p:nvSpPr>
          <p:cNvPr id="119810" name="Rectangle 2">
            <a:extLst>
              <a:ext uri="{FF2B5EF4-FFF2-40B4-BE49-F238E27FC236}">
                <a16:creationId xmlns:a16="http://schemas.microsoft.com/office/drawing/2014/main" id="{320BB341-9E0F-394F-A6F3-D8F05E2CF0C0}"/>
              </a:ext>
            </a:extLst>
          </p:cNvPr>
          <p:cNvSpPr>
            <a:spLocks noGrp="1" noRot="1" noChangeAspect="1" noChangeArrowheads="1" noTextEdit="1"/>
          </p:cNvSpPr>
          <p:nvPr>
            <p:ph type="sldImg"/>
          </p:nvPr>
        </p:nvSpPr>
        <p:spPr>
          <a:xfrm>
            <a:off x="381000" y="685800"/>
            <a:ext cx="6096000" cy="3429000"/>
          </a:xfrm>
          <a:ln/>
        </p:spPr>
      </p:sp>
      <p:sp>
        <p:nvSpPr>
          <p:cNvPr id="119811" name="Rectangle 3">
            <a:extLst>
              <a:ext uri="{FF2B5EF4-FFF2-40B4-BE49-F238E27FC236}">
                <a16:creationId xmlns:a16="http://schemas.microsoft.com/office/drawing/2014/main" id="{B555DFCB-0763-6944-8A1C-D7788143D6A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a:extLst>
              <a:ext uri="{FF2B5EF4-FFF2-40B4-BE49-F238E27FC236}">
                <a16:creationId xmlns:a16="http://schemas.microsoft.com/office/drawing/2014/main" id="{67B689B7-34FF-3F45-97E0-9F630D4AEFD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8D4F822-3786-164A-A326-44BC6959389D}" type="slidenum">
              <a:rPr lang="en-US" altLang="en-US" sz="1200" smtClean="0"/>
              <a:pPr/>
              <a:t>62</a:t>
            </a:fld>
            <a:endParaRPr lang="en-US" altLang="en-US" sz="1200"/>
          </a:p>
        </p:txBody>
      </p:sp>
      <p:sp>
        <p:nvSpPr>
          <p:cNvPr id="15362" name="Rectangle 2">
            <a:extLst>
              <a:ext uri="{FF2B5EF4-FFF2-40B4-BE49-F238E27FC236}">
                <a16:creationId xmlns:a16="http://schemas.microsoft.com/office/drawing/2014/main" id="{C418A0AD-8491-1041-A523-A7906A719762}"/>
              </a:ext>
            </a:extLst>
          </p:cNvPr>
          <p:cNvSpPr>
            <a:spLocks noGrp="1" noRot="1" noChangeAspect="1" noChangeArrowheads="1" noTextEdit="1"/>
          </p:cNvSpPr>
          <p:nvPr>
            <p:ph type="sldImg"/>
          </p:nvPr>
        </p:nvSpPr>
        <p:spPr>
          <a:xfrm>
            <a:off x="381000" y="685800"/>
            <a:ext cx="6096000" cy="3429000"/>
          </a:xfrm>
          <a:ln/>
        </p:spPr>
      </p:sp>
      <p:sp>
        <p:nvSpPr>
          <p:cNvPr id="15363" name="Rectangle 3">
            <a:extLst>
              <a:ext uri="{FF2B5EF4-FFF2-40B4-BE49-F238E27FC236}">
                <a16:creationId xmlns:a16="http://schemas.microsoft.com/office/drawing/2014/main" id="{150735B9-4247-7442-9713-5B3B6128A7E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423582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6E23AD3C-C6C7-4240-A20A-8800DF9AF0C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EA2D34A-8209-B141-AB38-9B439766D393}" type="slidenum">
              <a:rPr lang="en-US" altLang="en-US" sz="1200" smtClean="0"/>
              <a:pPr/>
              <a:t>7</a:t>
            </a:fld>
            <a:endParaRPr lang="en-US" altLang="en-US" sz="1200"/>
          </a:p>
        </p:txBody>
      </p:sp>
      <p:sp>
        <p:nvSpPr>
          <p:cNvPr id="21506" name="Rectangle 2">
            <a:extLst>
              <a:ext uri="{FF2B5EF4-FFF2-40B4-BE49-F238E27FC236}">
                <a16:creationId xmlns:a16="http://schemas.microsoft.com/office/drawing/2014/main" id="{C7E06B81-8D3D-8E48-87B2-9C13B379675D}"/>
              </a:ext>
            </a:extLst>
          </p:cNvPr>
          <p:cNvSpPr>
            <a:spLocks noGrp="1" noRot="1" noChangeAspect="1" noChangeArrowheads="1" noTextEdit="1"/>
          </p:cNvSpPr>
          <p:nvPr>
            <p:ph type="sldImg"/>
          </p:nvPr>
        </p:nvSpPr>
        <p:spPr>
          <a:xfrm>
            <a:off x="381000" y="685800"/>
            <a:ext cx="6096000" cy="3429000"/>
          </a:xfrm>
          <a:ln/>
        </p:spPr>
      </p:sp>
      <p:sp>
        <p:nvSpPr>
          <p:cNvPr id="21507" name="Rectangle 3">
            <a:extLst>
              <a:ext uri="{FF2B5EF4-FFF2-40B4-BE49-F238E27FC236}">
                <a16:creationId xmlns:a16="http://schemas.microsoft.com/office/drawing/2014/main" id="{A9BD1BAC-7C7C-C04B-AAD1-543D6063C3F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F7918B91-FF13-2A48-A1BF-5FA3F14EB6B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4D768A1-6205-A24E-8E3D-61A728B33D42}" type="slidenum">
              <a:rPr lang="en-US" altLang="en-US" sz="1200" smtClean="0"/>
              <a:pPr/>
              <a:t>8</a:t>
            </a:fld>
            <a:endParaRPr lang="en-US" altLang="en-US" sz="1200"/>
          </a:p>
        </p:txBody>
      </p:sp>
      <p:sp>
        <p:nvSpPr>
          <p:cNvPr id="25602" name="Rectangle 2">
            <a:extLst>
              <a:ext uri="{FF2B5EF4-FFF2-40B4-BE49-F238E27FC236}">
                <a16:creationId xmlns:a16="http://schemas.microsoft.com/office/drawing/2014/main" id="{CD1F4197-B829-EB4F-9DC6-6A34F338766A}"/>
              </a:ext>
            </a:extLst>
          </p:cNvPr>
          <p:cNvSpPr>
            <a:spLocks noGrp="1" noRot="1" noChangeAspect="1" noChangeArrowheads="1" noTextEdit="1"/>
          </p:cNvSpPr>
          <p:nvPr>
            <p:ph type="sldImg"/>
          </p:nvPr>
        </p:nvSpPr>
        <p:spPr>
          <a:xfrm>
            <a:off x="381000" y="685800"/>
            <a:ext cx="6096000" cy="3429000"/>
          </a:xfrm>
          <a:ln/>
        </p:spPr>
      </p:sp>
      <p:sp>
        <p:nvSpPr>
          <p:cNvPr id="25603" name="Rectangle 3">
            <a:extLst>
              <a:ext uri="{FF2B5EF4-FFF2-40B4-BE49-F238E27FC236}">
                <a16:creationId xmlns:a16="http://schemas.microsoft.com/office/drawing/2014/main" id="{08A7B278-9649-304F-9938-C508616623D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D07AE0E5-8E58-174F-B083-F0A2020C0BA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709B122-20D1-5248-A08A-3658B6335F2C}" type="slidenum">
              <a:rPr lang="en-US" altLang="en-US" sz="1200" smtClean="0"/>
              <a:pPr/>
              <a:t>9</a:t>
            </a:fld>
            <a:endParaRPr lang="en-US" altLang="en-US" sz="1200"/>
          </a:p>
        </p:txBody>
      </p:sp>
      <p:sp>
        <p:nvSpPr>
          <p:cNvPr id="19458" name="Rectangle 2">
            <a:extLst>
              <a:ext uri="{FF2B5EF4-FFF2-40B4-BE49-F238E27FC236}">
                <a16:creationId xmlns:a16="http://schemas.microsoft.com/office/drawing/2014/main" id="{F02FF0D0-6DC6-D64B-A9DB-A52B7A148D2C}"/>
              </a:ext>
            </a:extLst>
          </p:cNvPr>
          <p:cNvSpPr>
            <a:spLocks noGrp="1" noRot="1" noChangeAspect="1" noChangeArrowheads="1" noTextEdit="1"/>
          </p:cNvSpPr>
          <p:nvPr>
            <p:ph type="sldImg"/>
          </p:nvPr>
        </p:nvSpPr>
        <p:spPr>
          <a:xfrm>
            <a:off x="381000" y="685800"/>
            <a:ext cx="6096000" cy="3429000"/>
          </a:xfrm>
          <a:ln/>
        </p:spPr>
      </p:sp>
      <p:sp>
        <p:nvSpPr>
          <p:cNvPr id="19459" name="Rectangle 3">
            <a:extLst>
              <a:ext uri="{FF2B5EF4-FFF2-40B4-BE49-F238E27FC236}">
                <a16:creationId xmlns:a16="http://schemas.microsoft.com/office/drawing/2014/main" id="{8F75C8F9-7EF1-6F4F-9F6D-AA8858E3516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So, this is the typical structure of the manuscript</a:t>
            </a:r>
          </a:p>
        </p:txBody>
      </p:sp>
    </p:spTree>
    <p:extLst>
      <p:ext uri="{BB962C8B-B14F-4D97-AF65-F5344CB8AC3E}">
        <p14:creationId xmlns:p14="http://schemas.microsoft.com/office/powerpoint/2010/main" val="727271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a:prstGeom prst="rect">
            <a:avLst/>
          </a:prstGeom>
        </p:spPr>
        <p:txBody>
          <a:bodyPr vert="horz"/>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6">
            <a:extLst>
              <a:ext uri="{FF2B5EF4-FFF2-40B4-BE49-F238E27FC236}">
                <a16:creationId xmlns:a16="http://schemas.microsoft.com/office/drawing/2014/main" id="{1E0ABFCF-7C4E-6548-94B4-C104AAEB6354}"/>
              </a:ext>
            </a:extLst>
          </p:cNvPr>
          <p:cNvSpPr>
            <a:spLocks noGrp="1" noChangeArrowheads="1"/>
          </p:cNvSpPr>
          <p:nvPr>
            <p:ph type="sldNum" sz="quarter" idx="10"/>
          </p:nvPr>
        </p:nvSpPr>
        <p:spPr>
          <a:ln/>
        </p:spPr>
        <p:txBody>
          <a:bodyPr/>
          <a:lstStyle>
            <a:lvl1pPr>
              <a:defRPr/>
            </a:lvl1pPr>
          </a:lstStyle>
          <a:p>
            <a:pPr>
              <a:defRPr/>
            </a:pPr>
            <a:fld id="{C5C9D731-9777-A942-983C-110F500510D7}" type="slidenum">
              <a:rPr lang="en-US" altLang="en-US"/>
              <a:pPr>
                <a:defRPr/>
              </a:pPr>
              <a:t>‹#›</a:t>
            </a:fld>
            <a:endParaRPr lang="en-US" altLang="en-US"/>
          </a:p>
        </p:txBody>
      </p:sp>
    </p:spTree>
    <p:extLst>
      <p:ext uri="{BB962C8B-B14F-4D97-AF65-F5344CB8AC3E}">
        <p14:creationId xmlns:p14="http://schemas.microsoft.com/office/powerpoint/2010/main" val="3975764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200151"/>
            <a:ext cx="8229600" cy="339447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E52A77D5-1AF9-BF48-B995-18E4BD5ABDAB}"/>
              </a:ext>
            </a:extLst>
          </p:cNvPr>
          <p:cNvSpPr>
            <a:spLocks noGrp="1" noChangeArrowheads="1"/>
          </p:cNvSpPr>
          <p:nvPr>
            <p:ph type="sldNum" sz="quarter" idx="10"/>
          </p:nvPr>
        </p:nvSpPr>
        <p:spPr>
          <a:ln/>
        </p:spPr>
        <p:txBody>
          <a:bodyPr/>
          <a:lstStyle>
            <a:lvl1pPr>
              <a:defRPr/>
            </a:lvl1pPr>
          </a:lstStyle>
          <a:p>
            <a:pPr>
              <a:defRPr/>
            </a:pPr>
            <a:fld id="{C8B26905-B320-5E45-9604-69D655C21CC3}" type="slidenum">
              <a:rPr lang="en-US" altLang="en-US"/>
              <a:pPr>
                <a:defRPr/>
              </a:pPr>
              <a:t>‹#›</a:t>
            </a:fld>
            <a:endParaRPr lang="en-US" altLang="en-US"/>
          </a:p>
        </p:txBody>
      </p:sp>
    </p:spTree>
    <p:extLst>
      <p:ext uri="{BB962C8B-B14F-4D97-AF65-F5344CB8AC3E}">
        <p14:creationId xmlns:p14="http://schemas.microsoft.com/office/powerpoint/2010/main" val="2292633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7151"/>
            <a:ext cx="2057400" cy="453747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57151"/>
            <a:ext cx="6019800" cy="453747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B05145EE-5139-4E46-A41D-997931F0533E}"/>
              </a:ext>
            </a:extLst>
          </p:cNvPr>
          <p:cNvSpPr>
            <a:spLocks noGrp="1" noChangeArrowheads="1"/>
          </p:cNvSpPr>
          <p:nvPr>
            <p:ph type="sldNum" sz="quarter" idx="10"/>
          </p:nvPr>
        </p:nvSpPr>
        <p:spPr>
          <a:ln/>
        </p:spPr>
        <p:txBody>
          <a:bodyPr/>
          <a:lstStyle>
            <a:lvl1pPr>
              <a:defRPr/>
            </a:lvl1pPr>
          </a:lstStyle>
          <a:p>
            <a:pPr>
              <a:defRPr/>
            </a:pPr>
            <a:fld id="{F09427F7-144D-F14B-B40E-7583F7406AE2}" type="slidenum">
              <a:rPr lang="en-US" altLang="en-US"/>
              <a:pPr>
                <a:defRPr/>
              </a:pPr>
              <a:t>‹#›</a:t>
            </a:fld>
            <a:endParaRPr lang="en-US" altLang="en-US"/>
          </a:p>
        </p:txBody>
      </p:sp>
    </p:spTree>
    <p:extLst>
      <p:ext uri="{BB962C8B-B14F-4D97-AF65-F5344CB8AC3E}">
        <p14:creationId xmlns:p14="http://schemas.microsoft.com/office/powerpoint/2010/main" val="3820813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57150"/>
            <a:ext cx="7772400" cy="45720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9A07ECA4-47CF-6E42-B742-12AED739A62B}"/>
              </a:ext>
            </a:extLst>
          </p:cNvPr>
          <p:cNvSpPr>
            <a:spLocks noGrp="1" noChangeArrowheads="1"/>
          </p:cNvSpPr>
          <p:nvPr>
            <p:ph type="sldNum" sz="quarter" idx="10"/>
          </p:nvPr>
        </p:nvSpPr>
        <p:spPr>
          <a:ln/>
        </p:spPr>
        <p:txBody>
          <a:bodyPr/>
          <a:lstStyle>
            <a:lvl1pPr>
              <a:defRPr/>
            </a:lvl1pPr>
          </a:lstStyle>
          <a:p>
            <a:pPr>
              <a:defRPr/>
            </a:pPr>
            <a:fld id="{A1B4C0E1-870F-5449-B54F-0485D93A66A3}" type="slidenum">
              <a:rPr lang="en-US" altLang="en-US"/>
              <a:pPr>
                <a:defRPr/>
              </a:pPr>
              <a:t>‹#›</a:t>
            </a:fld>
            <a:endParaRPr lang="en-US" altLang="en-US"/>
          </a:p>
        </p:txBody>
      </p:sp>
    </p:spTree>
    <p:extLst>
      <p:ext uri="{BB962C8B-B14F-4D97-AF65-F5344CB8AC3E}">
        <p14:creationId xmlns:p14="http://schemas.microsoft.com/office/powerpoint/2010/main" val="23134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a:prstGeom prst="rect">
            <a:avLst/>
          </a:prstGeom>
        </p:spPr>
        <p:txBody>
          <a:bodyPr vert="horz"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6">
            <a:extLst>
              <a:ext uri="{FF2B5EF4-FFF2-40B4-BE49-F238E27FC236}">
                <a16:creationId xmlns:a16="http://schemas.microsoft.com/office/drawing/2014/main" id="{DED0F971-3C0A-5E4B-AEC6-5D1464143B3A}"/>
              </a:ext>
            </a:extLst>
          </p:cNvPr>
          <p:cNvSpPr>
            <a:spLocks noGrp="1" noChangeArrowheads="1"/>
          </p:cNvSpPr>
          <p:nvPr>
            <p:ph type="sldNum" sz="quarter" idx="10"/>
          </p:nvPr>
        </p:nvSpPr>
        <p:spPr>
          <a:ln/>
        </p:spPr>
        <p:txBody>
          <a:bodyPr/>
          <a:lstStyle>
            <a:lvl1pPr>
              <a:defRPr/>
            </a:lvl1pPr>
          </a:lstStyle>
          <a:p>
            <a:pPr>
              <a:defRPr/>
            </a:pPr>
            <a:fld id="{29334D22-E264-1D43-A566-CC4528F341DF}" type="slidenum">
              <a:rPr lang="en-US" altLang="en-US"/>
              <a:pPr>
                <a:defRPr/>
              </a:pPr>
              <a:t>‹#›</a:t>
            </a:fld>
            <a:endParaRPr lang="en-US" altLang="en-US"/>
          </a:p>
        </p:txBody>
      </p:sp>
    </p:spTree>
    <p:extLst>
      <p:ext uri="{BB962C8B-B14F-4D97-AF65-F5344CB8AC3E}">
        <p14:creationId xmlns:p14="http://schemas.microsoft.com/office/powerpoint/2010/main" val="2595356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a:prstGeom prst="rect">
            <a:avLst/>
          </a:prstGeom>
        </p:spPr>
        <p:txBody>
          <a:bodyPr vert="horz"/>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a:prstGeom prst="rect">
            <a:avLst/>
          </a:prstGeom>
        </p:spPr>
        <p:txBody>
          <a:bodyPr vert="horz"/>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3FEF4B03-9203-024D-8327-F8989D35A31E}"/>
              </a:ext>
            </a:extLst>
          </p:cNvPr>
          <p:cNvSpPr>
            <a:spLocks noGrp="1" noChangeArrowheads="1"/>
          </p:cNvSpPr>
          <p:nvPr>
            <p:ph type="sldNum" sz="quarter" idx="10"/>
          </p:nvPr>
        </p:nvSpPr>
        <p:spPr>
          <a:ln/>
        </p:spPr>
        <p:txBody>
          <a:bodyPr/>
          <a:lstStyle>
            <a:lvl1pPr>
              <a:defRPr/>
            </a:lvl1pPr>
          </a:lstStyle>
          <a:p>
            <a:pPr>
              <a:defRPr/>
            </a:pPr>
            <a:fld id="{7035347B-67E1-C146-B17C-4AAFE2873BD1}" type="slidenum">
              <a:rPr lang="en-US" altLang="en-US"/>
              <a:pPr>
                <a:defRPr/>
              </a:pPr>
              <a:t>‹#›</a:t>
            </a:fld>
            <a:endParaRPr lang="en-US" altLang="en-US"/>
          </a:p>
        </p:txBody>
      </p:sp>
    </p:spTree>
    <p:extLst>
      <p:ext uri="{BB962C8B-B14F-4D97-AF65-F5344CB8AC3E}">
        <p14:creationId xmlns:p14="http://schemas.microsoft.com/office/powerpoint/2010/main" val="2322195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a:prstGeom prst="rect">
            <a:avLst/>
          </a:prstGeom>
        </p:spPr>
        <p:txBody>
          <a:bodyPr vert="horz"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vert="horz"/>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a:prstGeom prst="rect">
            <a:avLst/>
          </a:prstGeom>
        </p:spPr>
        <p:txBody>
          <a:bodyPr vert="horz"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a:prstGeom prst="rect">
            <a:avLst/>
          </a:prstGeom>
        </p:spPr>
        <p:txBody>
          <a:bodyPr vert="horz"/>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3B1CF2B6-F375-1E42-B531-3A15A09DAE01}"/>
              </a:ext>
            </a:extLst>
          </p:cNvPr>
          <p:cNvSpPr>
            <a:spLocks noGrp="1" noChangeArrowheads="1"/>
          </p:cNvSpPr>
          <p:nvPr>
            <p:ph type="sldNum" sz="quarter" idx="10"/>
          </p:nvPr>
        </p:nvSpPr>
        <p:spPr>
          <a:ln/>
        </p:spPr>
        <p:txBody>
          <a:bodyPr/>
          <a:lstStyle>
            <a:lvl1pPr>
              <a:defRPr/>
            </a:lvl1pPr>
          </a:lstStyle>
          <a:p>
            <a:pPr>
              <a:defRPr/>
            </a:pPr>
            <a:fld id="{9761A472-7E12-1C4D-88D0-A28327080DD1}" type="slidenum">
              <a:rPr lang="en-US" altLang="en-US"/>
              <a:pPr>
                <a:defRPr/>
              </a:pPr>
              <a:t>‹#›</a:t>
            </a:fld>
            <a:endParaRPr lang="en-US" altLang="en-US"/>
          </a:p>
        </p:txBody>
      </p:sp>
    </p:spTree>
    <p:extLst>
      <p:ext uri="{BB962C8B-B14F-4D97-AF65-F5344CB8AC3E}">
        <p14:creationId xmlns:p14="http://schemas.microsoft.com/office/powerpoint/2010/main" val="3919171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a:extLst>
              <a:ext uri="{FF2B5EF4-FFF2-40B4-BE49-F238E27FC236}">
                <a16:creationId xmlns:a16="http://schemas.microsoft.com/office/drawing/2014/main" id="{57D843EE-F4F4-0D42-9E51-BA23D054E23B}"/>
              </a:ext>
            </a:extLst>
          </p:cNvPr>
          <p:cNvSpPr>
            <a:spLocks noGrp="1" noChangeArrowheads="1"/>
          </p:cNvSpPr>
          <p:nvPr>
            <p:ph type="sldNum" sz="quarter" idx="10"/>
          </p:nvPr>
        </p:nvSpPr>
        <p:spPr>
          <a:ln/>
        </p:spPr>
        <p:txBody>
          <a:bodyPr/>
          <a:lstStyle>
            <a:lvl1pPr>
              <a:defRPr/>
            </a:lvl1pPr>
          </a:lstStyle>
          <a:p>
            <a:pPr>
              <a:defRPr/>
            </a:pPr>
            <a:fld id="{1978EC73-CBD2-6A40-8EE6-C8715240BD8D}" type="slidenum">
              <a:rPr lang="en-US" altLang="en-US"/>
              <a:pPr>
                <a:defRPr/>
              </a:pPr>
              <a:t>‹#›</a:t>
            </a:fld>
            <a:endParaRPr lang="en-US" altLang="en-US"/>
          </a:p>
        </p:txBody>
      </p:sp>
    </p:spTree>
    <p:extLst>
      <p:ext uri="{BB962C8B-B14F-4D97-AF65-F5344CB8AC3E}">
        <p14:creationId xmlns:p14="http://schemas.microsoft.com/office/powerpoint/2010/main" val="1583114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D7F36B19-34A8-1541-8153-9AADFDD243DE}"/>
              </a:ext>
            </a:extLst>
          </p:cNvPr>
          <p:cNvSpPr>
            <a:spLocks noGrp="1" noChangeArrowheads="1"/>
          </p:cNvSpPr>
          <p:nvPr>
            <p:ph type="sldNum" sz="quarter" idx="10"/>
          </p:nvPr>
        </p:nvSpPr>
        <p:spPr>
          <a:ln/>
        </p:spPr>
        <p:txBody>
          <a:bodyPr/>
          <a:lstStyle>
            <a:lvl1pPr>
              <a:defRPr/>
            </a:lvl1pPr>
          </a:lstStyle>
          <a:p>
            <a:pPr>
              <a:defRPr/>
            </a:pPr>
            <a:fld id="{C0F144D7-3DA2-6548-A692-00997A43889A}" type="slidenum">
              <a:rPr lang="en-US" altLang="en-US"/>
              <a:pPr>
                <a:defRPr/>
              </a:pPr>
              <a:t>‹#›</a:t>
            </a:fld>
            <a:endParaRPr lang="en-US" altLang="en-US"/>
          </a:p>
        </p:txBody>
      </p:sp>
    </p:spTree>
    <p:extLst>
      <p:ext uri="{BB962C8B-B14F-4D97-AF65-F5344CB8AC3E}">
        <p14:creationId xmlns:p14="http://schemas.microsoft.com/office/powerpoint/2010/main" val="2843967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a:prstGeom prst="rect">
            <a:avLst/>
          </a:prstGeom>
        </p:spPr>
        <p:txBody>
          <a:bodyPr vert="horz"/>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a:prstGeom prst="rect">
            <a:avLst/>
          </a:prstGeom>
        </p:spPr>
        <p:txBody>
          <a:bodyPr vert="horz"/>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6">
            <a:extLst>
              <a:ext uri="{FF2B5EF4-FFF2-40B4-BE49-F238E27FC236}">
                <a16:creationId xmlns:a16="http://schemas.microsoft.com/office/drawing/2014/main" id="{E00C091F-5955-D24D-877C-EA2CED2E5A30}"/>
              </a:ext>
            </a:extLst>
          </p:cNvPr>
          <p:cNvSpPr>
            <a:spLocks noGrp="1" noChangeArrowheads="1"/>
          </p:cNvSpPr>
          <p:nvPr>
            <p:ph type="sldNum" sz="quarter" idx="10"/>
          </p:nvPr>
        </p:nvSpPr>
        <p:spPr>
          <a:ln/>
        </p:spPr>
        <p:txBody>
          <a:bodyPr/>
          <a:lstStyle>
            <a:lvl1pPr>
              <a:defRPr/>
            </a:lvl1pPr>
          </a:lstStyle>
          <a:p>
            <a:pPr>
              <a:defRPr/>
            </a:pPr>
            <a:fld id="{DCC6E8B2-6DDB-DC4C-B916-4951D656944F}" type="slidenum">
              <a:rPr lang="en-US" altLang="en-US"/>
              <a:pPr>
                <a:defRPr/>
              </a:pPr>
              <a:t>‹#›</a:t>
            </a:fld>
            <a:endParaRPr lang="en-US" altLang="en-US"/>
          </a:p>
        </p:txBody>
      </p:sp>
    </p:spTree>
    <p:extLst>
      <p:ext uri="{BB962C8B-B14F-4D97-AF65-F5344CB8AC3E}">
        <p14:creationId xmlns:p14="http://schemas.microsoft.com/office/powerpoint/2010/main" val="2691438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a:prstGeom prst="rect">
            <a:avLst/>
          </a:prstGeom>
        </p:spPr>
        <p:txBody>
          <a:bodyPr vert="horz"/>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a:prstGeom prst="rect">
            <a:avLst/>
          </a:prstGeom>
        </p:spPr>
        <p:txBody>
          <a:bodyPr vert="horz"/>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6">
            <a:extLst>
              <a:ext uri="{FF2B5EF4-FFF2-40B4-BE49-F238E27FC236}">
                <a16:creationId xmlns:a16="http://schemas.microsoft.com/office/drawing/2014/main" id="{DF35FFBD-F297-B243-9CA1-E943FD13B05B}"/>
              </a:ext>
            </a:extLst>
          </p:cNvPr>
          <p:cNvSpPr>
            <a:spLocks noGrp="1" noChangeArrowheads="1"/>
          </p:cNvSpPr>
          <p:nvPr>
            <p:ph type="sldNum" sz="quarter" idx="10"/>
          </p:nvPr>
        </p:nvSpPr>
        <p:spPr>
          <a:ln/>
        </p:spPr>
        <p:txBody>
          <a:bodyPr/>
          <a:lstStyle>
            <a:lvl1pPr>
              <a:defRPr/>
            </a:lvl1pPr>
          </a:lstStyle>
          <a:p>
            <a:pPr>
              <a:defRPr/>
            </a:pPr>
            <a:fld id="{B8D6EDF1-9F71-CA4E-8B6D-17AAD5E44DB3}" type="slidenum">
              <a:rPr lang="en-US" altLang="en-US"/>
              <a:pPr>
                <a:defRPr/>
              </a:pPr>
              <a:t>‹#›</a:t>
            </a:fld>
            <a:endParaRPr lang="en-US" altLang="en-US"/>
          </a:p>
        </p:txBody>
      </p:sp>
    </p:spTree>
    <p:extLst>
      <p:ext uri="{BB962C8B-B14F-4D97-AF65-F5344CB8AC3E}">
        <p14:creationId xmlns:p14="http://schemas.microsoft.com/office/powerpoint/2010/main" val="3826533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ACC4D2"/>
            </a:gs>
            <a:gs pos="100000">
              <a:srgbClr val="D1EEFF"/>
            </a:gs>
          </a:gsLst>
          <a:lin ang="54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A71E4B4-02AF-DC4A-938B-88B284F997A7}"/>
              </a:ext>
            </a:extLst>
          </p:cNvPr>
          <p:cNvSpPr>
            <a:spLocks noGrp="1" noChangeArrowheads="1"/>
          </p:cNvSpPr>
          <p:nvPr>
            <p:ph type="title"/>
          </p:nvPr>
        </p:nvSpPr>
        <p:spPr bwMode="auto">
          <a:xfrm>
            <a:off x="901700" y="267494"/>
            <a:ext cx="7772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7">
            <a:extLst>
              <a:ext uri="{FF2B5EF4-FFF2-40B4-BE49-F238E27FC236}">
                <a16:creationId xmlns:a16="http://schemas.microsoft.com/office/drawing/2014/main" id="{E74D202A-0120-634F-90A2-B10D5DC83DBA}"/>
              </a:ext>
            </a:extLst>
          </p:cNvPr>
          <p:cNvSpPr>
            <a:spLocks noChangeArrowheads="1"/>
          </p:cNvSpPr>
          <p:nvPr userDrawn="1"/>
        </p:nvSpPr>
        <p:spPr bwMode="auto">
          <a:xfrm>
            <a:off x="-6350" y="0"/>
            <a:ext cx="762000" cy="5143500"/>
          </a:xfrm>
          <a:prstGeom prst="rect">
            <a:avLst/>
          </a:prstGeom>
          <a:gradFill rotWithShape="0">
            <a:gsLst>
              <a:gs pos="0">
                <a:srgbClr val="BCDDEE"/>
              </a:gs>
              <a:gs pos="100000">
                <a:srgbClr val="8FA8B5"/>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sz="1800"/>
          </a:p>
        </p:txBody>
      </p:sp>
      <p:sp>
        <p:nvSpPr>
          <p:cNvPr id="1028" name="Line 8">
            <a:extLst>
              <a:ext uri="{FF2B5EF4-FFF2-40B4-BE49-F238E27FC236}">
                <a16:creationId xmlns:a16="http://schemas.microsoft.com/office/drawing/2014/main" id="{C68F46F3-81E8-F248-B778-371C606721D5}"/>
              </a:ext>
            </a:extLst>
          </p:cNvPr>
          <p:cNvSpPr>
            <a:spLocks noChangeShapeType="1"/>
          </p:cNvSpPr>
          <p:nvPr userDrawn="1"/>
        </p:nvSpPr>
        <p:spPr bwMode="auto">
          <a:xfrm>
            <a:off x="901700" y="771550"/>
            <a:ext cx="3886200" cy="0"/>
          </a:xfrm>
          <a:prstGeom prst="line">
            <a:avLst/>
          </a:prstGeom>
          <a:noFill/>
          <a:ln w="57150" cmpd="thickThin">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800"/>
          </a:p>
        </p:txBody>
      </p:sp>
      <p:sp>
        <p:nvSpPr>
          <p:cNvPr id="1030" name="Rectangle 6">
            <a:extLst>
              <a:ext uri="{FF2B5EF4-FFF2-40B4-BE49-F238E27FC236}">
                <a16:creationId xmlns:a16="http://schemas.microsoft.com/office/drawing/2014/main" id="{1F26D826-9425-0E46-AD4A-240E610CD630}"/>
              </a:ext>
            </a:extLst>
          </p:cNvPr>
          <p:cNvSpPr>
            <a:spLocks noGrp="1" noChangeArrowheads="1"/>
          </p:cNvSpPr>
          <p:nvPr>
            <p:ph type="sldNum" sz="quarter" idx="4"/>
          </p:nvPr>
        </p:nvSpPr>
        <p:spPr bwMode="auto">
          <a:xfrm>
            <a:off x="0" y="4743450"/>
            <a:ext cx="723900" cy="342900"/>
          </a:xfrm>
          <a:prstGeom prst="rect">
            <a:avLst/>
          </a:prstGeom>
          <a:noFill/>
          <a:ln>
            <a:noFill/>
          </a:ln>
          <a:extLst>
            <a:ext uri="{909E8E84-426E-40dd-AFC4-6F175D3DCCD1}"/>
            <a:ext uri="{91240B29-F687-4f45-9708-019B960494DF}"/>
            <a:ext uri="{FAA26D3D-D897-4be2-8F04-BA451C77F1D7}"/>
          </a:extLst>
        </p:spPr>
        <p:txBody>
          <a:bodyPr vert="horz" wrap="square" lIns="91440" tIns="45720" rIns="91440" bIns="45720" numCol="1" anchor="t" anchorCtr="0" compatLnSpc="1">
            <a:prstTxWarp prst="textNoShape">
              <a:avLst/>
            </a:prstTxWarp>
          </a:bodyPr>
          <a:lstStyle>
            <a:lvl1pPr algn="ctr">
              <a:defRPr sz="1050"/>
            </a:lvl1pPr>
          </a:lstStyle>
          <a:p>
            <a:pPr>
              <a:defRPr/>
            </a:pPr>
            <a:fld id="{110AE9B2-07CA-4B4F-ACCD-5EB985976A98}" type="slidenum">
              <a:rPr lang="en-US" altLang="en-US"/>
              <a:pPr>
                <a:defRPr/>
              </a:pPr>
              <a:t>‹#›</a:t>
            </a:fld>
            <a:endParaRPr lang="en-US" altLang="en-US"/>
          </a:p>
        </p:txBody>
      </p:sp>
      <p:sp>
        <p:nvSpPr>
          <p:cNvPr id="2" name="Picture 2">
            <a:extLst>
              <a:ext uri="{FF2B5EF4-FFF2-40B4-BE49-F238E27FC236}">
                <a16:creationId xmlns:a16="http://schemas.microsoft.com/office/drawing/2014/main" id="{032D661E-9E8B-E749-BE0E-5B31559CF745}"/>
              </a:ext>
            </a:extLst>
          </p:cNvPr>
          <p:cNvSpPr>
            <a:spLocks noChangeAspect="1" noChangeArrowheads="1"/>
          </p:cNvSpPr>
          <p:nvPr userDrawn="1"/>
        </p:nvSpPr>
        <p:spPr bwMode="auto">
          <a:xfrm>
            <a:off x="-36513" y="33338"/>
            <a:ext cx="703263" cy="521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sz="1800"/>
          </a:p>
        </p:txBody>
      </p:sp>
      <p:pic>
        <p:nvPicPr>
          <p:cNvPr id="1031" name="Picture 2">
            <a:extLst>
              <a:ext uri="{FF2B5EF4-FFF2-40B4-BE49-F238E27FC236}">
                <a16:creationId xmlns:a16="http://schemas.microsoft.com/office/drawing/2014/main" id="{9C54D7C2-38EA-7C42-8921-8CB7F2CC2E7C}"/>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0164" y="26194"/>
            <a:ext cx="701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C94FD1B0-E799-4D42-907F-2702DAD70F42}"/>
              </a:ext>
            </a:extLst>
          </p:cNvPr>
          <p:cNvPicPr>
            <a:picLocks noChangeAspect="1"/>
          </p:cNvPicPr>
          <p:nvPr userDrawn="1"/>
        </p:nvPicPr>
        <p:blipFill>
          <a:blip r:embed="rId14"/>
          <a:stretch>
            <a:fillRect/>
          </a:stretch>
        </p:blipFill>
        <p:spPr>
          <a:xfrm>
            <a:off x="7970082" y="4743450"/>
            <a:ext cx="1112921" cy="3429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ea typeface="+mn-ea"/>
        </a:defRPr>
      </a:lvl2pPr>
      <a:lvl3pPr marL="857250" indent="-171450" algn="l" rtl="0" eaLnBrk="0" fontAlgn="base" hangingPunct="0">
        <a:spcBef>
          <a:spcPct val="20000"/>
        </a:spcBef>
        <a:spcAft>
          <a:spcPct val="0"/>
        </a:spcAft>
        <a:buChar char="•"/>
        <a:defRPr sz="1800">
          <a:solidFill>
            <a:schemeClr val="tx1"/>
          </a:solidFill>
          <a:latin typeface="+mn-lt"/>
          <a:ea typeface="+mn-ea"/>
        </a:defRPr>
      </a:lvl3pPr>
      <a:lvl4pPr marL="1200150" indent="-171450" algn="l" rtl="0" eaLnBrk="0" fontAlgn="base" hangingPunct="0">
        <a:spcBef>
          <a:spcPct val="20000"/>
        </a:spcBef>
        <a:spcAft>
          <a:spcPct val="0"/>
        </a:spcAft>
        <a:buChar char="–"/>
        <a:defRPr sz="1500">
          <a:solidFill>
            <a:schemeClr val="tx1"/>
          </a:solidFill>
          <a:latin typeface="+mn-lt"/>
          <a:ea typeface="+mn-ea"/>
        </a:defRPr>
      </a:lvl4pPr>
      <a:lvl5pPr marL="1543050" indent="-171450" algn="l" rtl="0" eaLnBrk="0" fontAlgn="base" hangingPunct="0">
        <a:spcBef>
          <a:spcPct val="20000"/>
        </a:spcBef>
        <a:spcAft>
          <a:spcPct val="0"/>
        </a:spcAft>
        <a:buChar char="»"/>
        <a:defRPr sz="1500">
          <a:solidFill>
            <a:schemeClr val="tx1"/>
          </a:solidFill>
          <a:latin typeface="+mn-lt"/>
          <a:ea typeface="+mn-ea"/>
        </a:defRPr>
      </a:lvl5pPr>
      <a:lvl6pPr marL="1885950" indent="-171450" algn="l" rtl="0" fontAlgn="base">
        <a:spcBef>
          <a:spcPct val="20000"/>
        </a:spcBef>
        <a:spcAft>
          <a:spcPct val="0"/>
        </a:spcAft>
        <a:buChar char="»"/>
        <a:defRPr sz="1500">
          <a:solidFill>
            <a:schemeClr val="tx1"/>
          </a:solidFill>
          <a:latin typeface="+mn-lt"/>
          <a:ea typeface="+mn-ea"/>
        </a:defRPr>
      </a:lvl6pPr>
      <a:lvl7pPr marL="2228850" indent="-171450" algn="l" rtl="0" fontAlgn="base">
        <a:spcBef>
          <a:spcPct val="20000"/>
        </a:spcBef>
        <a:spcAft>
          <a:spcPct val="0"/>
        </a:spcAft>
        <a:buChar char="»"/>
        <a:defRPr sz="1500">
          <a:solidFill>
            <a:schemeClr val="tx1"/>
          </a:solidFill>
          <a:latin typeface="+mn-lt"/>
          <a:ea typeface="+mn-ea"/>
        </a:defRPr>
      </a:lvl7pPr>
      <a:lvl8pPr marL="2571750" indent="-171450" algn="l" rtl="0" fontAlgn="base">
        <a:spcBef>
          <a:spcPct val="20000"/>
        </a:spcBef>
        <a:spcAft>
          <a:spcPct val="0"/>
        </a:spcAft>
        <a:buChar char="»"/>
        <a:defRPr sz="1500">
          <a:solidFill>
            <a:schemeClr val="tx1"/>
          </a:solidFill>
          <a:latin typeface="+mn-lt"/>
          <a:ea typeface="+mn-ea"/>
        </a:defRPr>
      </a:lvl8pPr>
      <a:lvl9pPr marL="2914650" indent="-171450" algn="l" rtl="0" fontAlgn="base">
        <a:spcBef>
          <a:spcPct val="20000"/>
        </a:spcBef>
        <a:spcAft>
          <a:spcPct val="0"/>
        </a:spcAft>
        <a:buChar char="»"/>
        <a:defRPr sz="1500">
          <a:solidFill>
            <a:schemeClr val="tx1"/>
          </a:solidFill>
          <a:latin typeface="+mn-lt"/>
          <a:ea typeface="+mn-ea"/>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file:////Users/nisiotis/My%20Drive/6.%20Photo%20and%20Movies%20Science/1.%20Fish%20photo_movies/Tuna%20bluefin/1.%20Tuna%20movies/Tokyo%20PBF%20Spawning%2002.mov" TargetMode="External"/><Relationship Id="rId1" Type="http://schemas.microsoft.com/office/2007/relationships/media" Target="file:////Users/nisiotis/My%20Drive/6.%20Photo%20and%20Movies%20Science/1.%20Fish%20photo_movies/Tuna%20bluefin/1.%20Tuna%20movies/Tokyo%20PBF%20Spawning%2002.mov" TargetMode="External"/><Relationship Id="rId5" Type="http://schemas.openxmlformats.org/officeDocument/2006/relationships/image" Target="../media/image26.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hyperlink" Target="http://www.imbcc.hcmr.gr/" TargetMode="Externa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0.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Number Placeholder 3">
            <a:extLst>
              <a:ext uri="{FF2B5EF4-FFF2-40B4-BE49-F238E27FC236}">
                <a16:creationId xmlns:a16="http://schemas.microsoft.com/office/drawing/2014/main" id="{183F52BC-E040-D24E-B923-152F742AD76B}"/>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F1DE44EC-4C47-C744-BBE9-640B81657780}" type="slidenum">
              <a:rPr lang="en-US" altLang="en-US" sz="1050"/>
              <a:pPr/>
              <a:t>1</a:t>
            </a:fld>
            <a:endParaRPr lang="en-US" altLang="en-US" sz="1050"/>
          </a:p>
        </p:txBody>
      </p:sp>
      <p:sp>
        <p:nvSpPr>
          <p:cNvPr id="18434" name="Rectangle 2">
            <a:extLst>
              <a:ext uri="{FF2B5EF4-FFF2-40B4-BE49-F238E27FC236}">
                <a16:creationId xmlns:a16="http://schemas.microsoft.com/office/drawing/2014/main" id="{111C1275-50B7-2140-B31A-677F9F436B6B}"/>
              </a:ext>
            </a:extLst>
          </p:cNvPr>
          <p:cNvSpPr>
            <a:spLocks noGrp="1" noChangeArrowheads="1"/>
          </p:cNvSpPr>
          <p:nvPr>
            <p:ph type="ctrTitle"/>
          </p:nvPr>
        </p:nvSpPr>
        <p:spPr>
          <a:xfrm>
            <a:off x="853679" y="411510"/>
            <a:ext cx="5829300" cy="342900"/>
          </a:xfrm>
        </p:spPr>
        <p:txBody>
          <a:bodyPr/>
          <a:lstStyle/>
          <a:p>
            <a:pPr eaLnBrk="1" hangingPunct="1">
              <a:defRPr/>
            </a:pPr>
            <a:r>
              <a:rPr lang="en-US" altLang="en-US" dirty="0">
                <a:effectLst>
                  <a:outerShdw blurRad="38100" dist="38100" dir="2700000" algn="tl">
                    <a:srgbClr val="FFFFFF"/>
                  </a:outerShdw>
                </a:effectLst>
                <a:latin typeface="Comic Sans MS" panose="030F0902030302020204" pitchFamily="66" charset="0"/>
              </a:rPr>
              <a:t>How to write a scientific article</a:t>
            </a:r>
          </a:p>
        </p:txBody>
      </p:sp>
      <p:pic>
        <p:nvPicPr>
          <p:cNvPr id="14339" name="Picture 5">
            <a:extLst>
              <a:ext uri="{FF2B5EF4-FFF2-40B4-BE49-F238E27FC236}">
                <a16:creationId xmlns:a16="http://schemas.microsoft.com/office/drawing/2014/main" id="{9C903DD2-DCB0-C041-9850-80798DA93C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679" y="894443"/>
            <a:ext cx="3142258" cy="3340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3">
            <a:extLst>
              <a:ext uri="{FF2B5EF4-FFF2-40B4-BE49-F238E27FC236}">
                <a16:creationId xmlns:a16="http://schemas.microsoft.com/office/drawing/2014/main" id="{09A241DE-3331-4248-82CB-2A68CD64432D}"/>
              </a:ext>
            </a:extLst>
          </p:cNvPr>
          <p:cNvSpPr txBox="1">
            <a:spLocks noChangeArrowheads="1"/>
          </p:cNvSpPr>
          <p:nvPr/>
        </p:nvSpPr>
        <p:spPr bwMode="auto">
          <a:xfrm>
            <a:off x="1763688" y="3816910"/>
            <a:ext cx="6048375"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en-US" altLang="en-US" sz="1500" b="1" dirty="0">
                <a:latin typeface="Comic Sans MS" panose="030F0902030302020204" pitchFamily="66" charset="0"/>
              </a:rPr>
              <a:t>Constantinos (</a:t>
            </a:r>
            <a:r>
              <a:rPr lang="en-US" altLang="en-US" sz="1500" b="1" dirty="0" err="1">
                <a:latin typeface="Comic Sans MS" panose="030F0902030302020204" pitchFamily="66" charset="0"/>
              </a:rPr>
              <a:t>Dinos</a:t>
            </a:r>
            <a:r>
              <a:rPr lang="en-US" altLang="en-US" sz="1500" b="1" dirty="0">
                <a:latin typeface="Comic Sans MS" panose="030F0902030302020204" pitchFamily="66" charset="0"/>
              </a:rPr>
              <a:t>) Mylonas</a:t>
            </a:r>
          </a:p>
          <a:p>
            <a:pPr algn="r"/>
            <a:r>
              <a:rPr lang="en-US" altLang="en-US" sz="1500" b="1" dirty="0">
                <a:latin typeface="Comic Sans MS" panose="030F0902030302020204" pitchFamily="66" charset="0"/>
              </a:rPr>
              <a:t>Director</a:t>
            </a:r>
          </a:p>
          <a:p>
            <a:pPr algn="r"/>
            <a:r>
              <a:rPr lang="en-US" altLang="en-US" sz="1500" b="1" dirty="0">
                <a:latin typeface="Comic Sans MS" panose="030F0902030302020204" pitchFamily="66" charset="0"/>
              </a:rPr>
              <a:t>Institute of Marine Biology, Biotechnology &amp; Aquaculture</a:t>
            </a:r>
          </a:p>
          <a:p>
            <a:pPr algn="r"/>
            <a:r>
              <a:rPr lang="en-US" altLang="en-US" sz="1500" b="1" dirty="0">
                <a:latin typeface="Comic Sans MS" panose="030F0902030302020204" pitchFamily="66" charset="0"/>
              </a:rPr>
              <a:t>Crete, Greece</a:t>
            </a:r>
          </a:p>
          <a:p>
            <a:pPr algn="r"/>
            <a:r>
              <a:rPr lang="en-US" altLang="en-US" sz="1500" b="1" dirty="0" err="1">
                <a:latin typeface="Comic Sans MS" panose="030F0902030302020204" pitchFamily="66" charset="0"/>
              </a:rPr>
              <a:t>mylonas@hcmr.gr</a:t>
            </a:r>
            <a:endParaRPr lang="en-US" altLang="en-US" sz="1500" b="1" dirty="0">
              <a:latin typeface="Comic Sans MS" panose="030F0902030302020204" pitchFamily="66" charset="0"/>
            </a:endParaRPr>
          </a:p>
        </p:txBody>
      </p:sp>
      <p:pic>
        <p:nvPicPr>
          <p:cNvPr id="14341" name="Picture 11">
            <a:extLst>
              <a:ext uri="{FF2B5EF4-FFF2-40B4-BE49-F238E27FC236}">
                <a16:creationId xmlns:a16="http://schemas.microsoft.com/office/drawing/2014/main" id="{01E7FEE8-0415-FF44-9AD6-90744B42AE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543" t="2863" r="3543"/>
          <a:stretch>
            <a:fillRect/>
          </a:stretch>
        </p:blipFill>
        <p:spPr bwMode="auto">
          <a:xfrm>
            <a:off x="5293519" y="951929"/>
            <a:ext cx="1085850" cy="1403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10">
            <a:extLst>
              <a:ext uri="{FF2B5EF4-FFF2-40B4-BE49-F238E27FC236}">
                <a16:creationId xmlns:a16="http://schemas.microsoft.com/office/drawing/2014/main" id="{6DDD9A31-C053-7B4E-831A-CACF0A68D8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5582" y="1257300"/>
            <a:ext cx="1045369" cy="1322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13">
            <a:extLst>
              <a:ext uri="{FF2B5EF4-FFF2-40B4-BE49-F238E27FC236}">
                <a16:creationId xmlns:a16="http://schemas.microsoft.com/office/drawing/2014/main" id="{36BBFD84-48B4-EB4C-8344-E92C9BD0A1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36444" y="1943100"/>
            <a:ext cx="1078706"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Number Placeholder 3">
            <a:extLst>
              <a:ext uri="{FF2B5EF4-FFF2-40B4-BE49-F238E27FC236}">
                <a16:creationId xmlns:a16="http://schemas.microsoft.com/office/drawing/2014/main" id="{9A03DD27-B441-C244-9B6F-DA36FB3F9072}"/>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DE39E915-1210-F244-AECC-E85ED8597903}" type="slidenum">
              <a:rPr lang="en-US" altLang="en-US" sz="1050"/>
              <a:pPr/>
              <a:t>10</a:t>
            </a:fld>
            <a:endParaRPr lang="en-US" altLang="en-US" sz="1050"/>
          </a:p>
        </p:txBody>
      </p:sp>
      <p:sp>
        <p:nvSpPr>
          <p:cNvPr id="26626" name="Rectangle 2">
            <a:extLst>
              <a:ext uri="{FF2B5EF4-FFF2-40B4-BE49-F238E27FC236}">
                <a16:creationId xmlns:a16="http://schemas.microsoft.com/office/drawing/2014/main" id="{8FE2C90D-EEA9-9049-8CAB-3599529D7DA9}"/>
              </a:ext>
            </a:extLst>
          </p:cNvPr>
          <p:cNvSpPr>
            <a:spLocks noGrp="1" noChangeArrowheads="1"/>
          </p:cNvSpPr>
          <p:nvPr>
            <p:ph type="title"/>
          </p:nvPr>
        </p:nvSpPr>
        <p:spPr>
          <a:xfrm>
            <a:off x="934046" y="267494"/>
            <a:ext cx="5829300" cy="457200"/>
          </a:xfrm>
        </p:spPr>
        <p:txBody>
          <a:bodyPr/>
          <a:lstStyle/>
          <a:p>
            <a:pPr eaLnBrk="1" hangingPunct="1"/>
            <a:r>
              <a:rPr lang="en-US" altLang="en-US" dirty="0">
                <a:latin typeface="Comic Sans MS" panose="030F0902030302020204" pitchFamily="66" charset="0"/>
              </a:rPr>
              <a:t>Structure – Title page</a:t>
            </a:r>
          </a:p>
        </p:txBody>
      </p:sp>
      <p:sp>
        <p:nvSpPr>
          <p:cNvPr id="26627" name="Rectangle 3">
            <a:extLst>
              <a:ext uri="{FF2B5EF4-FFF2-40B4-BE49-F238E27FC236}">
                <a16:creationId xmlns:a16="http://schemas.microsoft.com/office/drawing/2014/main" id="{89FD3DDA-BA2D-6B42-8456-025E23C79D37}"/>
              </a:ext>
            </a:extLst>
          </p:cNvPr>
          <p:cNvSpPr>
            <a:spLocks noGrp="1" noChangeArrowheads="1"/>
          </p:cNvSpPr>
          <p:nvPr>
            <p:ph type="body" idx="1"/>
          </p:nvPr>
        </p:nvSpPr>
        <p:spPr bwMode="auto">
          <a:xfrm>
            <a:off x="1428750" y="857250"/>
            <a:ext cx="5029200" cy="34861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bodyPr>
          <a:lstStyle/>
          <a:p>
            <a:pPr eaLnBrk="1" hangingPunct="1">
              <a:lnSpc>
                <a:spcPct val="90000"/>
              </a:lnSpc>
            </a:pPr>
            <a:r>
              <a:rPr lang="en-US" altLang="en-US" sz="1800" b="1">
                <a:latin typeface="Comic Sans MS" panose="030F0902030302020204" pitchFamily="66" charset="0"/>
              </a:rPr>
              <a:t>Title page (1 page)</a:t>
            </a:r>
          </a:p>
          <a:p>
            <a:pPr eaLnBrk="1" hangingPunct="1">
              <a:lnSpc>
                <a:spcPct val="90000"/>
              </a:lnSpc>
            </a:pPr>
            <a:r>
              <a:rPr lang="en-US" altLang="en-US" sz="1800" b="1">
                <a:solidFill>
                  <a:schemeClr val="bg2"/>
                </a:solidFill>
                <a:latin typeface="Comic Sans MS" panose="030F0902030302020204" pitchFamily="66" charset="0"/>
              </a:rPr>
              <a:t>Abstract</a:t>
            </a:r>
          </a:p>
          <a:p>
            <a:pPr eaLnBrk="1" hangingPunct="1">
              <a:lnSpc>
                <a:spcPct val="90000"/>
              </a:lnSpc>
            </a:pPr>
            <a:r>
              <a:rPr lang="en-US" altLang="en-US" sz="1800" b="1">
                <a:solidFill>
                  <a:schemeClr val="bg2"/>
                </a:solidFill>
                <a:latin typeface="Comic Sans MS" panose="030F0902030302020204" pitchFamily="66" charset="0"/>
              </a:rPr>
              <a:t>Introduction</a:t>
            </a:r>
          </a:p>
          <a:p>
            <a:pPr eaLnBrk="1" hangingPunct="1">
              <a:lnSpc>
                <a:spcPct val="90000"/>
              </a:lnSpc>
            </a:pPr>
            <a:r>
              <a:rPr lang="en-US" altLang="en-US" sz="1800" b="1">
                <a:solidFill>
                  <a:schemeClr val="bg2"/>
                </a:solidFill>
                <a:latin typeface="Comic Sans MS" panose="030F0902030302020204" pitchFamily="66" charset="0"/>
              </a:rPr>
              <a:t>Materials and methods</a:t>
            </a:r>
          </a:p>
          <a:p>
            <a:pPr eaLnBrk="1" hangingPunct="1">
              <a:lnSpc>
                <a:spcPct val="90000"/>
              </a:lnSpc>
            </a:pPr>
            <a:r>
              <a:rPr lang="en-US" altLang="en-US" sz="1800" b="1">
                <a:solidFill>
                  <a:schemeClr val="bg2"/>
                </a:solidFill>
                <a:latin typeface="Comic Sans MS" panose="030F0902030302020204" pitchFamily="66" charset="0"/>
              </a:rPr>
              <a:t>Results</a:t>
            </a:r>
          </a:p>
          <a:p>
            <a:pPr eaLnBrk="1" hangingPunct="1">
              <a:lnSpc>
                <a:spcPct val="90000"/>
              </a:lnSpc>
            </a:pPr>
            <a:r>
              <a:rPr lang="en-US" altLang="en-US" sz="1800" b="1">
                <a:solidFill>
                  <a:schemeClr val="bg2"/>
                </a:solidFill>
                <a:latin typeface="Comic Sans MS" panose="030F0902030302020204" pitchFamily="66" charset="0"/>
              </a:rPr>
              <a:t>Discussion</a:t>
            </a:r>
          </a:p>
          <a:p>
            <a:pPr eaLnBrk="1" hangingPunct="1">
              <a:lnSpc>
                <a:spcPct val="90000"/>
              </a:lnSpc>
            </a:pPr>
            <a:r>
              <a:rPr lang="en-US" altLang="en-US" sz="1800" b="1">
                <a:solidFill>
                  <a:schemeClr val="bg2"/>
                </a:solidFill>
                <a:latin typeface="Comic Sans MS" panose="030F0902030302020204" pitchFamily="66" charset="0"/>
              </a:rPr>
              <a:t>Acknowledgements</a:t>
            </a:r>
          </a:p>
          <a:p>
            <a:pPr eaLnBrk="1" hangingPunct="1">
              <a:lnSpc>
                <a:spcPct val="90000"/>
              </a:lnSpc>
            </a:pPr>
            <a:r>
              <a:rPr lang="en-US" altLang="en-US" sz="1800" b="1">
                <a:solidFill>
                  <a:schemeClr val="bg2"/>
                </a:solidFill>
                <a:latin typeface="Comic Sans MS" panose="030F0902030302020204" pitchFamily="66" charset="0"/>
              </a:rPr>
              <a:t>References</a:t>
            </a:r>
          </a:p>
          <a:p>
            <a:pPr eaLnBrk="1" hangingPunct="1">
              <a:lnSpc>
                <a:spcPct val="90000"/>
              </a:lnSpc>
            </a:pPr>
            <a:r>
              <a:rPr lang="en-US" altLang="en-US" sz="1800" b="1">
                <a:solidFill>
                  <a:schemeClr val="bg2"/>
                </a:solidFill>
                <a:latin typeface="Comic Sans MS" panose="030F0902030302020204" pitchFamily="66" charset="0"/>
              </a:rPr>
              <a:t>Tables</a:t>
            </a:r>
          </a:p>
          <a:p>
            <a:pPr eaLnBrk="1" hangingPunct="1">
              <a:lnSpc>
                <a:spcPct val="90000"/>
              </a:lnSpc>
            </a:pPr>
            <a:r>
              <a:rPr lang="en-US" altLang="en-US" sz="1800" b="1">
                <a:solidFill>
                  <a:schemeClr val="bg2"/>
                </a:solidFill>
                <a:latin typeface="Comic Sans MS" panose="030F0902030302020204" pitchFamily="66" charset="0"/>
              </a:rPr>
              <a:t>Figures legends</a:t>
            </a:r>
          </a:p>
          <a:p>
            <a:pPr eaLnBrk="1" hangingPunct="1">
              <a:lnSpc>
                <a:spcPct val="90000"/>
              </a:lnSpc>
            </a:pPr>
            <a:r>
              <a:rPr lang="en-US" altLang="en-US" sz="1800" b="1">
                <a:solidFill>
                  <a:schemeClr val="bg2"/>
                </a:solidFill>
                <a:latin typeface="Comic Sans MS" panose="030F0902030302020204" pitchFamily="66" charset="0"/>
              </a:rPr>
              <a:t>Figures</a:t>
            </a:r>
          </a:p>
        </p:txBody>
      </p:sp>
      <p:pic>
        <p:nvPicPr>
          <p:cNvPr id="26628" name="Picture 5">
            <a:extLst>
              <a:ext uri="{FF2B5EF4-FFF2-40B4-BE49-F238E27FC236}">
                <a16:creationId xmlns:a16="http://schemas.microsoft.com/office/drawing/2014/main" id="{F289CD7E-A792-A147-81E3-4A0D894313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4971" y="496094"/>
            <a:ext cx="3218259"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6">
            <a:extLst>
              <a:ext uri="{FF2B5EF4-FFF2-40B4-BE49-F238E27FC236}">
                <a16:creationId xmlns:a16="http://schemas.microsoft.com/office/drawing/2014/main" id="{A1B4FF9F-E3D2-0F4B-AE53-59653DFEF3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672" y="2897018"/>
            <a:ext cx="6412692" cy="183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Number Placeholder 3">
            <a:extLst>
              <a:ext uri="{FF2B5EF4-FFF2-40B4-BE49-F238E27FC236}">
                <a16:creationId xmlns:a16="http://schemas.microsoft.com/office/drawing/2014/main" id="{DC517CA4-AB66-AA4E-996A-D2045A8E99A0}"/>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A3337DAA-EDB2-5047-933C-E7994901FBF5}" type="slidenum">
              <a:rPr lang="en-US" altLang="en-US" sz="1050"/>
              <a:pPr/>
              <a:t>11</a:t>
            </a:fld>
            <a:endParaRPr lang="en-US" altLang="en-US" sz="1050"/>
          </a:p>
        </p:txBody>
      </p:sp>
      <p:sp>
        <p:nvSpPr>
          <p:cNvPr id="28675" name="Rectangle 3">
            <a:extLst>
              <a:ext uri="{FF2B5EF4-FFF2-40B4-BE49-F238E27FC236}">
                <a16:creationId xmlns:a16="http://schemas.microsoft.com/office/drawing/2014/main" id="{3922C6E8-0B77-AC41-91CC-0D80480827BB}"/>
              </a:ext>
            </a:extLst>
          </p:cNvPr>
          <p:cNvSpPr>
            <a:spLocks noGrp="1" noChangeArrowheads="1"/>
          </p:cNvSpPr>
          <p:nvPr>
            <p:ph type="body" idx="1"/>
          </p:nvPr>
        </p:nvSpPr>
        <p:spPr bwMode="auto">
          <a:xfrm>
            <a:off x="1428750" y="857250"/>
            <a:ext cx="5029200" cy="34861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bodyPr>
          <a:lstStyle/>
          <a:p>
            <a:pPr eaLnBrk="1" hangingPunct="1">
              <a:lnSpc>
                <a:spcPct val="90000"/>
              </a:lnSpc>
            </a:pPr>
            <a:r>
              <a:rPr lang="en-US" altLang="en-US" sz="1800" b="1" dirty="0">
                <a:solidFill>
                  <a:schemeClr val="bg2"/>
                </a:solidFill>
                <a:latin typeface="Comic Sans MS" panose="030F0902030302020204" pitchFamily="66" charset="0"/>
              </a:rPr>
              <a:t>Title page (1 page)</a:t>
            </a:r>
            <a:endParaRPr lang="en-US" altLang="en-US" sz="1800" b="1" dirty="0">
              <a:latin typeface="Comic Sans MS" panose="030F0902030302020204" pitchFamily="66" charset="0"/>
            </a:endParaRPr>
          </a:p>
          <a:p>
            <a:pPr eaLnBrk="1" hangingPunct="1">
              <a:lnSpc>
                <a:spcPct val="90000"/>
              </a:lnSpc>
            </a:pPr>
            <a:r>
              <a:rPr lang="en-US" altLang="en-US" sz="1800" b="1" dirty="0">
                <a:latin typeface="Comic Sans MS" panose="030F0902030302020204" pitchFamily="66" charset="0"/>
              </a:rPr>
              <a:t>Abstract (1 page)</a:t>
            </a:r>
            <a:endParaRPr lang="en-US" altLang="en-US" sz="1800" b="1" dirty="0">
              <a:solidFill>
                <a:schemeClr val="bg2"/>
              </a:solidFill>
              <a:latin typeface="Comic Sans MS" panose="030F0902030302020204" pitchFamily="66" charset="0"/>
            </a:endParaRPr>
          </a:p>
          <a:p>
            <a:pPr eaLnBrk="1" hangingPunct="1">
              <a:lnSpc>
                <a:spcPct val="90000"/>
              </a:lnSpc>
            </a:pPr>
            <a:r>
              <a:rPr lang="en-US" altLang="en-US" sz="1800" b="1" dirty="0">
                <a:solidFill>
                  <a:schemeClr val="bg2"/>
                </a:solidFill>
                <a:latin typeface="Comic Sans MS" panose="030F0902030302020204" pitchFamily="66" charset="0"/>
              </a:rPr>
              <a:t>Introduction</a:t>
            </a:r>
          </a:p>
          <a:p>
            <a:pPr eaLnBrk="1" hangingPunct="1">
              <a:lnSpc>
                <a:spcPct val="90000"/>
              </a:lnSpc>
            </a:pPr>
            <a:r>
              <a:rPr lang="en-US" altLang="en-US" sz="1800" b="1" dirty="0">
                <a:solidFill>
                  <a:schemeClr val="bg2"/>
                </a:solidFill>
                <a:latin typeface="Comic Sans MS" panose="030F0902030302020204" pitchFamily="66" charset="0"/>
              </a:rPr>
              <a:t>Materials and methods</a:t>
            </a:r>
          </a:p>
          <a:p>
            <a:pPr eaLnBrk="1" hangingPunct="1">
              <a:lnSpc>
                <a:spcPct val="90000"/>
              </a:lnSpc>
            </a:pPr>
            <a:r>
              <a:rPr lang="en-US" altLang="en-US" sz="1800" b="1" dirty="0">
                <a:solidFill>
                  <a:schemeClr val="bg2"/>
                </a:solidFill>
                <a:latin typeface="Comic Sans MS" panose="030F0902030302020204" pitchFamily="66" charset="0"/>
              </a:rPr>
              <a:t>Results</a:t>
            </a:r>
          </a:p>
          <a:p>
            <a:pPr eaLnBrk="1" hangingPunct="1">
              <a:lnSpc>
                <a:spcPct val="90000"/>
              </a:lnSpc>
            </a:pPr>
            <a:r>
              <a:rPr lang="en-US" altLang="en-US" sz="1800" b="1" dirty="0">
                <a:solidFill>
                  <a:schemeClr val="bg2"/>
                </a:solidFill>
                <a:latin typeface="Comic Sans MS" panose="030F0902030302020204" pitchFamily="66" charset="0"/>
              </a:rPr>
              <a:t>Discussion</a:t>
            </a:r>
          </a:p>
          <a:p>
            <a:pPr eaLnBrk="1" hangingPunct="1">
              <a:lnSpc>
                <a:spcPct val="90000"/>
              </a:lnSpc>
            </a:pPr>
            <a:r>
              <a:rPr lang="en-US" altLang="en-US" sz="1800" b="1" dirty="0">
                <a:solidFill>
                  <a:schemeClr val="bg2"/>
                </a:solidFill>
                <a:latin typeface="Comic Sans MS" panose="030F0902030302020204" pitchFamily="66" charset="0"/>
              </a:rPr>
              <a:t>Acknowledgements</a:t>
            </a:r>
          </a:p>
          <a:p>
            <a:pPr eaLnBrk="1" hangingPunct="1">
              <a:lnSpc>
                <a:spcPct val="90000"/>
              </a:lnSpc>
            </a:pPr>
            <a:r>
              <a:rPr lang="en-US" altLang="en-US" sz="1800" b="1" dirty="0">
                <a:solidFill>
                  <a:schemeClr val="bg2"/>
                </a:solidFill>
                <a:latin typeface="Comic Sans MS" panose="030F0902030302020204" pitchFamily="66" charset="0"/>
              </a:rPr>
              <a:t>References</a:t>
            </a:r>
          </a:p>
          <a:p>
            <a:pPr eaLnBrk="1" hangingPunct="1">
              <a:lnSpc>
                <a:spcPct val="90000"/>
              </a:lnSpc>
            </a:pPr>
            <a:r>
              <a:rPr lang="en-US" altLang="en-US" sz="1800" b="1" dirty="0">
                <a:solidFill>
                  <a:schemeClr val="bg2"/>
                </a:solidFill>
                <a:latin typeface="Comic Sans MS" panose="030F0902030302020204" pitchFamily="66" charset="0"/>
              </a:rPr>
              <a:t>Tables</a:t>
            </a:r>
          </a:p>
          <a:p>
            <a:pPr eaLnBrk="1" hangingPunct="1">
              <a:lnSpc>
                <a:spcPct val="90000"/>
              </a:lnSpc>
            </a:pPr>
            <a:r>
              <a:rPr lang="en-US" altLang="en-US" sz="1800" b="1" dirty="0">
                <a:solidFill>
                  <a:schemeClr val="bg2"/>
                </a:solidFill>
                <a:latin typeface="Comic Sans MS" panose="030F0902030302020204" pitchFamily="66" charset="0"/>
              </a:rPr>
              <a:t>Figures legends</a:t>
            </a:r>
          </a:p>
          <a:p>
            <a:pPr eaLnBrk="1" hangingPunct="1">
              <a:lnSpc>
                <a:spcPct val="90000"/>
              </a:lnSpc>
            </a:pPr>
            <a:r>
              <a:rPr lang="en-US" altLang="en-US" sz="1800" b="1" dirty="0">
                <a:solidFill>
                  <a:schemeClr val="bg2"/>
                </a:solidFill>
                <a:latin typeface="Comic Sans MS" panose="030F0902030302020204" pitchFamily="66" charset="0"/>
              </a:rPr>
              <a:t>Figures</a:t>
            </a:r>
          </a:p>
        </p:txBody>
      </p:sp>
      <p:pic>
        <p:nvPicPr>
          <p:cNvPr id="28676" name="Picture 5">
            <a:extLst>
              <a:ext uri="{FF2B5EF4-FFF2-40B4-BE49-F238E27FC236}">
                <a16:creationId xmlns:a16="http://schemas.microsoft.com/office/drawing/2014/main" id="{5AAB9B66-E620-1B47-856D-AF4E5F4C47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1491630"/>
            <a:ext cx="7406878"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a:extLst>
              <a:ext uri="{FF2B5EF4-FFF2-40B4-BE49-F238E27FC236}">
                <a16:creationId xmlns:a16="http://schemas.microsoft.com/office/drawing/2014/main" id="{B96882B8-9F6D-1040-A39B-F506DC6EFBD0}"/>
              </a:ext>
            </a:extLst>
          </p:cNvPr>
          <p:cNvSpPr txBox="1">
            <a:spLocks noChangeArrowheads="1"/>
          </p:cNvSpPr>
          <p:nvPr/>
        </p:nvSpPr>
        <p:spPr bwMode="auto">
          <a:xfrm>
            <a:off x="934046" y="267494"/>
            <a:ext cx="5829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Structure - Abstract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Number Placeholder 3">
            <a:extLst>
              <a:ext uri="{FF2B5EF4-FFF2-40B4-BE49-F238E27FC236}">
                <a16:creationId xmlns:a16="http://schemas.microsoft.com/office/drawing/2014/main" id="{CE23B533-220A-F943-BD11-0328598B4AFF}"/>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B81662F0-9148-2442-8458-0DB853578C2A}" type="slidenum">
              <a:rPr lang="en-US" altLang="en-US" sz="1050"/>
              <a:pPr/>
              <a:t>12</a:t>
            </a:fld>
            <a:endParaRPr lang="en-US" altLang="en-US" sz="1050"/>
          </a:p>
        </p:txBody>
      </p:sp>
      <p:sp>
        <p:nvSpPr>
          <p:cNvPr id="32771" name="Rectangle 3">
            <a:extLst>
              <a:ext uri="{FF2B5EF4-FFF2-40B4-BE49-F238E27FC236}">
                <a16:creationId xmlns:a16="http://schemas.microsoft.com/office/drawing/2014/main" id="{E9D8540F-EB5F-DE44-8B76-E265F97B0062}"/>
              </a:ext>
            </a:extLst>
          </p:cNvPr>
          <p:cNvSpPr>
            <a:spLocks noGrp="1" noChangeArrowheads="1"/>
          </p:cNvSpPr>
          <p:nvPr>
            <p:ph type="body" idx="1"/>
          </p:nvPr>
        </p:nvSpPr>
        <p:spPr bwMode="auto">
          <a:xfrm>
            <a:off x="1428750" y="857250"/>
            <a:ext cx="5029200" cy="34861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bodyPr>
          <a:lstStyle/>
          <a:p>
            <a:pPr eaLnBrk="1" hangingPunct="1">
              <a:lnSpc>
                <a:spcPct val="90000"/>
              </a:lnSpc>
            </a:pPr>
            <a:r>
              <a:rPr lang="en-US" altLang="en-US" sz="1800" b="1" dirty="0">
                <a:solidFill>
                  <a:schemeClr val="bg2"/>
                </a:solidFill>
                <a:latin typeface="Comic Sans MS" panose="030F0902030302020204" pitchFamily="66" charset="0"/>
              </a:rPr>
              <a:t>Title page (1 page)</a:t>
            </a:r>
            <a:endParaRPr lang="en-US" altLang="en-US" sz="1800" b="1" dirty="0">
              <a:latin typeface="Comic Sans MS" panose="030F0902030302020204" pitchFamily="66" charset="0"/>
            </a:endParaRPr>
          </a:p>
          <a:p>
            <a:pPr eaLnBrk="1" hangingPunct="1">
              <a:lnSpc>
                <a:spcPct val="90000"/>
              </a:lnSpc>
            </a:pPr>
            <a:r>
              <a:rPr lang="en-US" altLang="en-US" sz="1800" b="1" dirty="0">
                <a:solidFill>
                  <a:schemeClr val="bg2"/>
                </a:solidFill>
                <a:latin typeface="Comic Sans MS" panose="030F0902030302020204" pitchFamily="66" charset="0"/>
              </a:rPr>
              <a:t>Abstract (1 page)</a:t>
            </a:r>
          </a:p>
          <a:p>
            <a:pPr eaLnBrk="1" hangingPunct="1">
              <a:lnSpc>
                <a:spcPct val="90000"/>
              </a:lnSpc>
            </a:pPr>
            <a:r>
              <a:rPr lang="en-US" altLang="en-US" sz="1800" b="1" dirty="0">
                <a:latin typeface="Comic Sans MS" panose="030F0902030302020204" pitchFamily="66" charset="0"/>
              </a:rPr>
              <a:t>Introduction (2-3 pages)</a:t>
            </a:r>
            <a:endParaRPr lang="en-US" altLang="en-US" sz="1800" b="1" dirty="0">
              <a:solidFill>
                <a:schemeClr val="bg2"/>
              </a:solidFill>
              <a:latin typeface="Comic Sans MS" panose="030F0902030302020204" pitchFamily="66" charset="0"/>
            </a:endParaRPr>
          </a:p>
          <a:p>
            <a:pPr eaLnBrk="1" hangingPunct="1">
              <a:lnSpc>
                <a:spcPct val="90000"/>
              </a:lnSpc>
            </a:pPr>
            <a:r>
              <a:rPr lang="en-US" altLang="en-US" sz="1800" b="1" dirty="0">
                <a:solidFill>
                  <a:schemeClr val="bg2"/>
                </a:solidFill>
                <a:latin typeface="Comic Sans MS" panose="030F0902030302020204" pitchFamily="66" charset="0"/>
              </a:rPr>
              <a:t>Materials and methods</a:t>
            </a:r>
          </a:p>
          <a:p>
            <a:pPr eaLnBrk="1" hangingPunct="1">
              <a:lnSpc>
                <a:spcPct val="90000"/>
              </a:lnSpc>
            </a:pPr>
            <a:r>
              <a:rPr lang="en-US" altLang="en-US" sz="1800" b="1" dirty="0">
                <a:solidFill>
                  <a:schemeClr val="bg2"/>
                </a:solidFill>
                <a:latin typeface="Comic Sans MS" panose="030F0902030302020204" pitchFamily="66" charset="0"/>
              </a:rPr>
              <a:t>Results</a:t>
            </a:r>
          </a:p>
          <a:p>
            <a:pPr eaLnBrk="1" hangingPunct="1">
              <a:lnSpc>
                <a:spcPct val="90000"/>
              </a:lnSpc>
            </a:pPr>
            <a:r>
              <a:rPr lang="en-US" altLang="en-US" sz="1800" b="1" dirty="0">
                <a:solidFill>
                  <a:schemeClr val="bg2"/>
                </a:solidFill>
                <a:latin typeface="Comic Sans MS" panose="030F0902030302020204" pitchFamily="66" charset="0"/>
              </a:rPr>
              <a:t>Discussion</a:t>
            </a:r>
          </a:p>
          <a:p>
            <a:pPr eaLnBrk="1" hangingPunct="1">
              <a:lnSpc>
                <a:spcPct val="90000"/>
              </a:lnSpc>
            </a:pPr>
            <a:r>
              <a:rPr lang="en-US" altLang="en-US" sz="1800" b="1" dirty="0">
                <a:solidFill>
                  <a:schemeClr val="bg2"/>
                </a:solidFill>
                <a:latin typeface="Comic Sans MS" panose="030F0902030302020204" pitchFamily="66" charset="0"/>
              </a:rPr>
              <a:t>Acknowledgements</a:t>
            </a:r>
          </a:p>
          <a:p>
            <a:pPr eaLnBrk="1" hangingPunct="1">
              <a:lnSpc>
                <a:spcPct val="90000"/>
              </a:lnSpc>
            </a:pPr>
            <a:r>
              <a:rPr lang="en-US" altLang="en-US" sz="1800" b="1" dirty="0">
                <a:solidFill>
                  <a:schemeClr val="bg2"/>
                </a:solidFill>
                <a:latin typeface="Comic Sans MS" panose="030F0902030302020204" pitchFamily="66" charset="0"/>
              </a:rPr>
              <a:t>References</a:t>
            </a:r>
          </a:p>
          <a:p>
            <a:pPr eaLnBrk="1" hangingPunct="1">
              <a:lnSpc>
                <a:spcPct val="90000"/>
              </a:lnSpc>
            </a:pPr>
            <a:r>
              <a:rPr lang="en-US" altLang="en-US" sz="1800" b="1" dirty="0">
                <a:solidFill>
                  <a:schemeClr val="bg2"/>
                </a:solidFill>
                <a:latin typeface="Comic Sans MS" panose="030F0902030302020204" pitchFamily="66" charset="0"/>
              </a:rPr>
              <a:t>Tables</a:t>
            </a:r>
          </a:p>
          <a:p>
            <a:pPr eaLnBrk="1" hangingPunct="1">
              <a:lnSpc>
                <a:spcPct val="90000"/>
              </a:lnSpc>
            </a:pPr>
            <a:r>
              <a:rPr lang="en-US" altLang="en-US" sz="1800" b="1" dirty="0">
                <a:solidFill>
                  <a:schemeClr val="bg2"/>
                </a:solidFill>
                <a:latin typeface="Comic Sans MS" panose="030F0902030302020204" pitchFamily="66" charset="0"/>
              </a:rPr>
              <a:t>Figures legends</a:t>
            </a:r>
          </a:p>
          <a:p>
            <a:pPr eaLnBrk="1" hangingPunct="1">
              <a:lnSpc>
                <a:spcPct val="90000"/>
              </a:lnSpc>
            </a:pPr>
            <a:r>
              <a:rPr lang="en-US" altLang="en-US" sz="1800" b="1" dirty="0">
                <a:solidFill>
                  <a:schemeClr val="bg2"/>
                </a:solidFill>
                <a:latin typeface="Comic Sans MS" panose="030F0902030302020204" pitchFamily="66" charset="0"/>
              </a:rPr>
              <a:t>Figures</a:t>
            </a:r>
          </a:p>
        </p:txBody>
      </p:sp>
      <p:sp>
        <p:nvSpPr>
          <p:cNvPr id="32772" name="Text Box 5">
            <a:extLst>
              <a:ext uri="{FF2B5EF4-FFF2-40B4-BE49-F238E27FC236}">
                <a16:creationId xmlns:a16="http://schemas.microsoft.com/office/drawing/2014/main" id="{582B955B-3FE3-4C4C-91E6-38CD13E64E6B}"/>
              </a:ext>
            </a:extLst>
          </p:cNvPr>
          <p:cNvSpPr txBox="1">
            <a:spLocks noChangeArrowheads="1"/>
          </p:cNvSpPr>
          <p:nvPr/>
        </p:nvSpPr>
        <p:spPr bwMode="auto">
          <a:xfrm>
            <a:off x="4537472" y="1861661"/>
            <a:ext cx="3840956" cy="1477328"/>
          </a:xfrm>
          <a:prstGeom prst="rect">
            <a:avLst/>
          </a:prstGeom>
          <a:solidFill>
            <a:schemeClr val="accent2"/>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285750" indent="-2857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solidFill>
                  <a:schemeClr val="bg1"/>
                </a:solidFill>
                <a:latin typeface="Comic Sans MS" panose="030F0902030302020204" pitchFamily="66" charset="0"/>
              </a:rPr>
              <a:t>- Presentation of the problem</a:t>
            </a:r>
          </a:p>
          <a:p>
            <a:r>
              <a:rPr lang="en-US" altLang="en-US" sz="1800">
                <a:solidFill>
                  <a:schemeClr val="bg1"/>
                </a:solidFill>
                <a:latin typeface="Comic Sans MS" panose="030F0902030302020204" pitchFamily="66" charset="0"/>
              </a:rPr>
              <a:t>- Current knowledge or situation</a:t>
            </a:r>
          </a:p>
          <a:p>
            <a:r>
              <a:rPr lang="en-US" altLang="en-US" sz="1800">
                <a:solidFill>
                  <a:schemeClr val="bg1"/>
                </a:solidFill>
                <a:latin typeface="Comic Sans MS" panose="030F0902030302020204" pitchFamily="66" charset="0"/>
              </a:rPr>
              <a:t>- Relevant knowledge from other species</a:t>
            </a:r>
          </a:p>
          <a:p>
            <a:r>
              <a:rPr lang="en-US" altLang="en-US" sz="1800">
                <a:solidFill>
                  <a:schemeClr val="bg1"/>
                </a:solidFill>
                <a:latin typeface="Comic Sans MS" panose="030F0902030302020204" pitchFamily="66" charset="0"/>
              </a:rPr>
              <a:t>- Objectives of the study</a:t>
            </a:r>
          </a:p>
        </p:txBody>
      </p:sp>
      <p:sp>
        <p:nvSpPr>
          <p:cNvPr id="8" name="Rectangle 2">
            <a:extLst>
              <a:ext uri="{FF2B5EF4-FFF2-40B4-BE49-F238E27FC236}">
                <a16:creationId xmlns:a16="http://schemas.microsoft.com/office/drawing/2014/main" id="{1D812E44-F0DF-2648-938D-E22D30CB3AFC}"/>
              </a:ext>
            </a:extLst>
          </p:cNvPr>
          <p:cNvSpPr txBox="1">
            <a:spLocks noChangeArrowheads="1"/>
          </p:cNvSpPr>
          <p:nvPr/>
        </p:nvSpPr>
        <p:spPr bwMode="auto">
          <a:xfrm>
            <a:off x="934046" y="267494"/>
            <a:ext cx="5829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Structure - Introduction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Number Placeholder 3">
            <a:extLst>
              <a:ext uri="{FF2B5EF4-FFF2-40B4-BE49-F238E27FC236}">
                <a16:creationId xmlns:a16="http://schemas.microsoft.com/office/drawing/2014/main" id="{756C30A5-C43E-9C47-86A2-0D5D77FF7761}"/>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C9539FBC-8D2E-F944-9004-8427A6785741}" type="slidenum">
              <a:rPr lang="en-US" altLang="en-US" sz="1050"/>
              <a:pPr/>
              <a:t>13</a:t>
            </a:fld>
            <a:endParaRPr lang="en-US" altLang="en-US" sz="1050"/>
          </a:p>
        </p:txBody>
      </p:sp>
      <p:sp>
        <p:nvSpPr>
          <p:cNvPr id="34818" name="Rectangle 2">
            <a:extLst>
              <a:ext uri="{FF2B5EF4-FFF2-40B4-BE49-F238E27FC236}">
                <a16:creationId xmlns:a16="http://schemas.microsoft.com/office/drawing/2014/main" id="{6649A46F-0480-3840-B7E9-314295D775AF}"/>
              </a:ext>
            </a:extLst>
          </p:cNvPr>
          <p:cNvSpPr>
            <a:spLocks noGrp="1" noChangeArrowheads="1"/>
          </p:cNvSpPr>
          <p:nvPr>
            <p:ph type="title"/>
          </p:nvPr>
        </p:nvSpPr>
        <p:spPr>
          <a:xfrm>
            <a:off x="899592" y="267494"/>
            <a:ext cx="5829300" cy="457200"/>
          </a:xfrm>
        </p:spPr>
        <p:txBody>
          <a:bodyPr/>
          <a:lstStyle/>
          <a:p>
            <a:pPr eaLnBrk="1" hangingPunct="1"/>
            <a:r>
              <a:rPr lang="en-US" altLang="en-US" dirty="0">
                <a:latin typeface="Comic Sans MS" panose="030F0902030302020204" pitchFamily="66" charset="0"/>
              </a:rPr>
              <a:t>Structure – Materials and Methods</a:t>
            </a:r>
          </a:p>
        </p:txBody>
      </p:sp>
      <p:sp>
        <p:nvSpPr>
          <p:cNvPr id="34819" name="Rectangle 3">
            <a:extLst>
              <a:ext uri="{FF2B5EF4-FFF2-40B4-BE49-F238E27FC236}">
                <a16:creationId xmlns:a16="http://schemas.microsoft.com/office/drawing/2014/main" id="{6C3A5B6A-2B8A-E047-BE72-F8C0EECF413F}"/>
              </a:ext>
            </a:extLst>
          </p:cNvPr>
          <p:cNvSpPr>
            <a:spLocks noGrp="1" noChangeArrowheads="1"/>
          </p:cNvSpPr>
          <p:nvPr>
            <p:ph type="body" idx="1"/>
          </p:nvPr>
        </p:nvSpPr>
        <p:spPr bwMode="auto">
          <a:xfrm>
            <a:off x="1428750" y="857250"/>
            <a:ext cx="5029200" cy="34861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bodyPr>
          <a:lstStyle/>
          <a:p>
            <a:pPr eaLnBrk="1" hangingPunct="1">
              <a:lnSpc>
                <a:spcPct val="90000"/>
              </a:lnSpc>
            </a:pPr>
            <a:r>
              <a:rPr lang="en-US" altLang="en-US" sz="1800" b="1" dirty="0">
                <a:solidFill>
                  <a:schemeClr val="bg2"/>
                </a:solidFill>
                <a:latin typeface="Comic Sans MS" panose="030F0902030302020204" pitchFamily="66" charset="0"/>
              </a:rPr>
              <a:t>Title page (1 page)</a:t>
            </a:r>
            <a:endParaRPr lang="en-US" altLang="en-US" sz="1800" b="1" dirty="0">
              <a:latin typeface="Comic Sans MS" panose="030F0902030302020204" pitchFamily="66" charset="0"/>
            </a:endParaRPr>
          </a:p>
          <a:p>
            <a:pPr eaLnBrk="1" hangingPunct="1">
              <a:lnSpc>
                <a:spcPct val="90000"/>
              </a:lnSpc>
            </a:pPr>
            <a:r>
              <a:rPr lang="en-US" altLang="en-US" sz="1800" b="1" dirty="0">
                <a:solidFill>
                  <a:schemeClr val="bg2"/>
                </a:solidFill>
                <a:latin typeface="Comic Sans MS" panose="030F0902030302020204" pitchFamily="66" charset="0"/>
              </a:rPr>
              <a:t>Abstract (1 page)</a:t>
            </a:r>
          </a:p>
          <a:p>
            <a:pPr eaLnBrk="1" hangingPunct="1">
              <a:lnSpc>
                <a:spcPct val="90000"/>
              </a:lnSpc>
            </a:pPr>
            <a:r>
              <a:rPr lang="en-US" altLang="en-US" sz="1800" b="1" dirty="0">
                <a:solidFill>
                  <a:schemeClr val="bg2"/>
                </a:solidFill>
                <a:latin typeface="Comic Sans MS" panose="030F0902030302020204" pitchFamily="66" charset="0"/>
              </a:rPr>
              <a:t>Introduction (2-3 pages)</a:t>
            </a:r>
          </a:p>
          <a:p>
            <a:pPr eaLnBrk="1" hangingPunct="1">
              <a:lnSpc>
                <a:spcPct val="90000"/>
              </a:lnSpc>
            </a:pPr>
            <a:r>
              <a:rPr lang="en-US" altLang="en-US" sz="1800" b="1" dirty="0">
                <a:latin typeface="Comic Sans MS" panose="030F0902030302020204" pitchFamily="66" charset="0"/>
              </a:rPr>
              <a:t>Materials and methods (n pages)</a:t>
            </a:r>
            <a:endParaRPr lang="en-US" altLang="en-US" sz="1800" b="1" dirty="0">
              <a:solidFill>
                <a:schemeClr val="bg2"/>
              </a:solidFill>
              <a:latin typeface="Comic Sans MS" panose="030F0902030302020204" pitchFamily="66" charset="0"/>
            </a:endParaRPr>
          </a:p>
          <a:p>
            <a:pPr eaLnBrk="1" hangingPunct="1">
              <a:lnSpc>
                <a:spcPct val="90000"/>
              </a:lnSpc>
            </a:pPr>
            <a:r>
              <a:rPr lang="en-US" altLang="en-US" sz="1800" b="1" dirty="0">
                <a:solidFill>
                  <a:schemeClr val="bg2"/>
                </a:solidFill>
                <a:latin typeface="Comic Sans MS" panose="030F0902030302020204" pitchFamily="66" charset="0"/>
              </a:rPr>
              <a:t>Results (n pages)</a:t>
            </a:r>
          </a:p>
          <a:p>
            <a:pPr eaLnBrk="1" hangingPunct="1">
              <a:lnSpc>
                <a:spcPct val="90000"/>
              </a:lnSpc>
            </a:pPr>
            <a:r>
              <a:rPr lang="en-US" altLang="en-US" sz="1800" b="1" dirty="0">
                <a:solidFill>
                  <a:schemeClr val="bg2"/>
                </a:solidFill>
                <a:latin typeface="Comic Sans MS" panose="030F0902030302020204" pitchFamily="66" charset="0"/>
              </a:rPr>
              <a:t>Discussion</a:t>
            </a:r>
          </a:p>
          <a:p>
            <a:pPr eaLnBrk="1" hangingPunct="1">
              <a:lnSpc>
                <a:spcPct val="90000"/>
              </a:lnSpc>
            </a:pPr>
            <a:r>
              <a:rPr lang="en-US" altLang="en-US" sz="1800" b="1" dirty="0">
                <a:solidFill>
                  <a:schemeClr val="bg2"/>
                </a:solidFill>
                <a:latin typeface="Comic Sans MS" panose="030F0902030302020204" pitchFamily="66" charset="0"/>
              </a:rPr>
              <a:t>Acknowledgements</a:t>
            </a:r>
          </a:p>
          <a:p>
            <a:pPr eaLnBrk="1" hangingPunct="1">
              <a:lnSpc>
                <a:spcPct val="90000"/>
              </a:lnSpc>
            </a:pPr>
            <a:r>
              <a:rPr lang="en-US" altLang="en-US" sz="1800" b="1" dirty="0">
                <a:solidFill>
                  <a:schemeClr val="bg2"/>
                </a:solidFill>
                <a:latin typeface="Comic Sans MS" panose="030F0902030302020204" pitchFamily="66" charset="0"/>
              </a:rPr>
              <a:t>References</a:t>
            </a:r>
          </a:p>
          <a:p>
            <a:pPr eaLnBrk="1" hangingPunct="1">
              <a:lnSpc>
                <a:spcPct val="90000"/>
              </a:lnSpc>
            </a:pPr>
            <a:r>
              <a:rPr lang="en-US" altLang="en-US" sz="1800" b="1" dirty="0">
                <a:solidFill>
                  <a:schemeClr val="bg2"/>
                </a:solidFill>
                <a:latin typeface="Comic Sans MS" panose="030F0902030302020204" pitchFamily="66" charset="0"/>
              </a:rPr>
              <a:t>Tables</a:t>
            </a:r>
          </a:p>
          <a:p>
            <a:pPr eaLnBrk="1" hangingPunct="1">
              <a:lnSpc>
                <a:spcPct val="90000"/>
              </a:lnSpc>
            </a:pPr>
            <a:r>
              <a:rPr lang="en-US" altLang="en-US" sz="1800" b="1" dirty="0">
                <a:solidFill>
                  <a:schemeClr val="bg2"/>
                </a:solidFill>
                <a:latin typeface="Comic Sans MS" panose="030F0902030302020204" pitchFamily="66" charset="0"/>
              </a:rPr>
              <a:t>Figures legends</a:t>
            </a:r>
          </a:p>
          <a:p>
            <a:pPr eaLnBrk="1" hangingPunct="1">
              <a:lnSpc>
                <a:spcPct val="90000"/>
              </a:lnSpc>
            </a:pPr>
            <a:r>
              <a:rPr lang="en-US" altLang="en-US" sz="1800" b="1" dirty="0">
                <a:solidFill>
                  <a:schemeClr val="bg2"/>
                </a:solidFill>
                <a:latin typeface="Comic Sans MS" panose="030F0902030302020204" pitchFamily="66" charset="0"/>
              </a:rPr>
              <a:t>Figures</a:t>
            </a:r>
          </a:p>
        </p:txBody>
      </p:sp>
      <p:sp>
        <p:nvSpPr>
          <p:cNvPr id="34820" name="Text Box 4">
            <a:extLst>
              <a:ext uri="{FF2B5EF4-FFF2-40B4-BE49-F238E27FC236}">
                <a16:creationId xmlns:a16="http://schemas.microsoft.com/office/drawing/2014/main" id="{2B4282F9-5609-C24D-AA3A-7EB9CDD58DCE}"/>
              </a:ext>
            </a:extLst>
          </p:cNvPr>
          <p:cNvSpPr txBox="1">
            <a:spLocks noChangeArrowheads="1"/>
          </p:cNvSpPr>
          <p:nvPr/>
        </p:nvSpPr>
        <p:spPr bwMode="auto">
          <a:xfrm>
            <a:off x="3943350" y="2560409"/>
            <a:ext cx="4286250" cy="2354491"/>
          </a:xfrm>
          <a:prstGeom prst="rect">
            <a:avLst/>
          </a:prstGeom>
          <a:solidFill>
            <a:schemeClr val="accent2"/>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285750" indent="-2857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100">
                <a:solidFill>
                  <a:schemeClr val="bg1"/>
                </a:solidFill>
                <a:latin typeface="Comic Sans MS" panose="030F0902030302020204" pitchFamily="66" charset="0"/>
              </a:rPr>
              <a:t>Content</a:t>
            </a:r>
            <a:r>
              <a:rPr lang="el-GR" altLang="en-US" sz="2100">
                <a:solidFill>
                  <a:schemeClr val="bg1"/>
                </a:solidFill>
                <a:latin typeface="Comic Sans MS" panose="030F0902030302020204" pitchFamily="66" charset="0"/>
              </a:rPr>
              <a:t> (</a:t>
            </a:r>
            <a:r>
              <a:rPr lang="en-US" altLang="en-US" sz="2100">
                <a:solidFill>
                  <a:schemeClr val="bg1"/>
                </a:solidFill>
                <a:latin typeface="Comic Sans MS" panose="030F0902030302020204" pitchFamily="66" charset="0"/>
              </a:rPr>
              <a:t>chronological order)</a:t>
            </a:r>
            <a:endParaRPr lang="en-US" altLang="en-US" sz="1800">
              <a:solidFill>
                <a:schemeClr val="bg1"/>
              </a:solidFill>
              <a:latin typeface="Comic Sans MS" panose="030F0902030302020204" pitchFamily="66" charset="0"/>
            </a:endParaRPr>
          </a:p>
          <a:p>
            <a:r>
              <a:rPr lang="en-US" altLang="en-US" sz="1800">
                <a:solidFill>
                  <a:schemeClr val="bg1"/>
                </a:solidFill>
                <a:latin typeface="Comic Sans MS" panose="030F0902030302020204" pitchFamily="66" charset="0"/>
              </a:rPr>
              <a:t>- Experimental animals or site</a:t>
            </a:r>
          </a:p>
          <a:p>
            <a:r>
              <a:rPr lang="en-US" altLang="en-US" sz="1800">
                <a:solidFill>
                  <a:schemeClr val="bg1"/>
                </a:solidFill>
                <a:latin typeface="Comic Sans MS" panose="030F0902030302020204" pitchFamily="66" charset="0"/>
              </a:rPr>
              <a:t>- Experimental design</a:t>
            </a:r>
          </a:p>
          <a:p>
            <a:r>
              <a:rPr lang="en-US" altLang="en-US" sz="1800">
                <a:solidFill>
                  <a:schemeClr val="bg1"/>
                </a:solidFill>
                <a:latin typeface="Comic Sans MS" panose="030F0902030302020204" pitchFamily="66" charset="0"/>
              </a:rPr>
              <a:t>- Data collection</a:t>
            </a:r>
          </a:p>
          <a:p>
            <a:r>
              <a:rPr lang="en-US" altLang="en-US" sz="1800">
                <a:solidFill>
                  <a:schemeClr val="bg1"/>
                </a:solidFill>
                <a:latin typeface="Comic Sans MS" panose="030F0902030302020204" pitchFamily="66" charset="0"/>
              </a:rPr>
              <a:t>- Analytical methods (hormone assays, molecular methods, measurements, etc.</a:t>
            </a:r>
          </a:p>
          <a:p>
            <a:r>
              <a:rPr lang="en-US" altLang="en-US" sz="1800">
                <a:solidFill>
                  <a:schemeClr val="bg1"/>
                </a:solidFill>
                <a:latin typeface="Comic Sans MS" panose="030F0902030302020204" pitchFamily="66" charset="0"/>
              </a:rPr>
              <a:t>- Statistical analysis</a:t>
            </a:r>
          </a:p>
        </p:txBody>
      </p:sp>
      <p:sp>
        <p:nvSpPr>
          <p:cNvPr id="34821" name="Text Box 5">
            <a:extLst>
              <a:ext uri="{FF2B5EF4-FFF2-40B4-BE49-F238E27FC236}">
                <a16:creationId xmlns:a16="http://schemas.microsoft.com/office/drawing/2014/main" id="{41D2D4C4-6D80-144B-9996-4C2C5F436630}"/>
              </a:ext>
            </a:extLst>
          </p:cNvPr>
          <p:cNvSpPr txBox="1">
            <a:spLocks noChangeArrowheads="1"/>
          </p:cNvSpPr>
          <p:nvPr/>
        </p:nvSpPr>
        <p:spPr bwMode="auto">
          <a:xfrm>
            <a:off x="5868144" y="766824"/>
            <a:ext cx="2743200" cy="1246495"/>
          </a:xfrm>
          <a:prstGeom prst="rect">
            <a:avLst/>
          </a:prstGeom>
          <a:solidFill>
            <a:schemeClr val="accent2"/>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100">
                <a:solidFill>
                  <a:schemeClr val="bg1"/>
                </a:solidFill>
                <a:latin typeface="Comic Sans MS" panose="030F0902030302020204" pitchFamily="66" charset="0"/>
              </a:rPr>
              <a:t>Objectives</a:t>
            </a:r>
            <a:endParaRPr lang="en-US" altLang="en-US" sz="1800">
              <a:solidFill>
                <a:schemeClr val="bg1"/>
              </a:solidFill>
              <a:latin typeface="Comic Sans MS" panose="030F0902030302020204" pitchFamily="66" charset="0"/>
            </a:endParaRPr>
          </a:p>
          <a:p>
            <a:pPr>
              <a:buFontTx/>
              <a:buChar char="-"/>
            </a:pPr>
            <a:r>
              <a:rPr lang="en-US" altLang="en-US" sz="1800">
                <a:solidFill>
                  <a:schemeClr val="bg1"/>
                </a:solidFill>
                <a:latin typeface="Comic Sans MS" panose="030F0902030302020204" pitchFamily="66" charset="0"/>
              </a:rPr>
              <a:t> Understand the study</a:t>
            </a:r>
          </a:p>
          <a:p>
            <a:pPr>
              <a:buFontTx/>
              <a:buChar char="-"/>
            </a:pPr>
            <a:r>
              <a:rPr lang="en-US" altLang="en-US" sz="1800">
                <a:solidFill>
                  <a:schemeClr val="bg1"/>
                </a:solidFill>
                <a:latin typeface="Comic Sans MS" panose="030F0902030302020204" pitchFamily="66" charset="0"/>
              </a:rPr>
              <a:t> Evaluate the results</a:t>
            </a:r>
          </a:p>
          <a:p>
            <a:pPr>
              <a:buFontTx/>
              <a:buChar char="-"/>
            </a:pPr>
            <a:r>
              <a:rPr lang="en-US" altLang="en-US" sz="1800">
                <a:solidFill>
                  <a:schemeClr val="bg1"/>
                </a:solidFill>
                <a:latin typeface="Comic Sans MS" panose="030F0902030302020204" pitchFamily="66" charset="0"/>
              </a:rPr>
              <a:t> Repeat if required</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Number Placeholder 3">
            <a:extLst>
              <a:ext uri="{FF2B5EF4-FFF2-40B4-BE49-F238E27FC236}">
                <a16:creationId xmlns:a16="http://schemas.microsoft.com/office/drawing/2014/main" id="{756C30A5-C43E-9C47-86A2-0D5D77FF7761}"/>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C9539FBC-8D2E-F944-9004-8427A6785741}" type="slidenum">
              <a:rPr lang="en-US" altLang="en-US" sz="1050"/>
              <a:pPr/>
              <a:t>14</a:t>
            </a:fld>
            <a:endParaRPr lang="en-US" altLang="en-US" sz="1050"/>
          </a:p>
        </p:txBody>
      </p:sp>
      <p:sp>
        <p:nvSpPr>
          <p:cNvPr id="34819" name="Rectangle 3">
            <a:extLst>
              <a:ext uri="{FF2B5EF4-FFF2-40B4-BE49-F238E27FC236}">
                <a16:creationId xmlns:a16="http://schemas.microsoft.com/office/drawing/2014/main" id="{6C3A5B6A-2B8A-E047-BE72-F8C0EECF413F}"/>
              </a:ext>
            </a:extLst>
          </p:cNvPr>
          <p:cNvSpPr>
            <a:spLocks noGrp="1" noChangeArrowheads="1"/>
          </p:cNvSpPr>
          <p:nvPr>
            <p:ph type="body" idx="1"/>
          </p:nvPr>
        </p:nvSpPr>
        <p:spPr bwMode="auto">
          <a:xfrm>
            <a:off x="1428750" y="857250"/>
            <a:ext cx="5029200" cy="34861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bodyPr>
          <a:lstStyle/>
          <a:p>
            <a:pPr eaLnBrk="1" hangingPunct="1">
              <a:lnSpc>
                <a:spcPct val="90000"/>
              </a:lnSpc>
            </a:pPr>
            <a:r>
              <a:rPr lang="en-US" altLang="en-US" sz="1800" b="1" dirty="0">
                <a:solidFill>
                  <a:schemeClr val="bg2"/>
                </a:solidFill>
                <a:latin typeface="Comic Sans MS" panose="030F0902030302020204" pitchFamily="66" charset="0"/>
              </a:rPr>
              <a:t>Title page (1 page)</a:t>
            </a:r>
            <a:endParaRPr lang="en-US" altLang="en-US" sz="1800" b="1" dirty="0">
              <a:latin typeface="Comic Sans MS" panose="030F0902030302020204" pitchFamily="66" charset="0"/>
            </a:endParaRPr>
          </a:p>
          <a:p>
            <a:pPr eaLnBrk="1" hangingPunct="1">
              <a:lnSpc>
                <a:spcPct val="90000"/>
              </a:lnSpc>
            </a:pPr>
            <a:r>
              <a:rPr lang="en-US" altLang="en-US" sz="1800" b="1" dirty="0">
                <a:solidFill>
                  <a:schemeClr val="bg2"/>
                </a:solidFill>
                <a:latin typeface="Comic Sans MS" panose="030F0902030302020204" pitchFamily="66" charset="0"/>
              </a:rPr>
              <a:t>Abstract (1 page)</a:t>
            </a:r>
          </a:p>
          <a:p>
            <a:pPr eaLnBrk="1" hangingPunct="1">
              <a:lnSpc>
                <a:spcPct val="90000"/>
              </a:lnSpc>
            </a:pPr>
            <a:r>
              <a:rPr lang="en-US" altLang="en-US" sz="1800" b="1" dirty="0">
                <a:solidFill>
                  <a:schemeClr val="bg2"/>
                </a:solidFill>
                <a:latin typeface="Comic Sans MS" panose="030F0902030302020204" pitchFamily="66" charset="0"/>
              </a:rPr>
              <a:t>Introduction (2-3 pages)</a:t>
            </a:r>
          </a:p>
          <a:p>
            <a:pPr eaLnBrk="1" hangingPunct="1">
              <a:lnSpc>
                <a:spcPct val="90000"/>
              </a:lnSpc>
            </a:pPr>
            <a:r>
              <a:rPr lang="en-US" altLang="en-US" sz="1800" b="1" dirty="0">
                <a:latin typeface="Comic Sans MS" panose="030F0902030302020204" pitchFamily="66" charset="0"/>
              </a:rPr>
              <a:t>Materials and methods (n pages)</a:t>
            </a:r>
          </a:p>
          <a:p>
            <a:pPr lvl="1" eaLnBrk="1" hangingPunct="1">
              <a:lnSpc>
                <a:spcPct val="90000"/>
              </a:lnSpc>
            </a:pPr>
            <a:r>
              <a:rPr lang="en-US" altLang="en-US" sz="1600" b="1" dirty="0">
                <a:latin typeface="Comic Sans MS" panose="030F0902030302020204" pitchFamily="66" charset="0"/>
              </a:rPr>
              <a:t>Ethics declaration</a:t>
            </a:r>
            <a:endParaRPr lang="en-US" altLang="en-US" sz="1500" b="1" dirty="0">
              <a:solidFill>
                <a:schemeClr val="bg2"/>
              </a:solidFill>
              <a:latin typeface="Comic Sans MS" panose="030F0902030302020204" pitchFamily="66" charset="0"/>
            </a:endParaRPr>
          </a:p>
          <a:p>
            <a:pPr eaLnBrk="1" hangingPunct="1">
              <a:lnSpc>
                <a:spcPct val="90000"/>
              </a:lnSpc>
            </a:pPr>
            <a:r>
              <a:rPr lang="en-US" altLang="en-US" sz="1800" b="1" dirty="0">
                <a:solidFill>
                  <a:schemeClr val="bg2"/>
                </a:solidFill>
                <a:latin typeface="Comic Sans MS" panose="030F0902030302020204" pitchFamily="66" charset="0"/>
              </a:rPr>
              <a:t>Results (n pages)</a:t>
            </a:r>
          </a:p>
          <a:p>
            <a:pPr eaLnBrk="1" hangingPunct="1">
              <a:lnSpc>
                <a:spcPct val="90000"/>
              </a:lnSpc>
            </a:pPr>
            <a:r>
              <a:rPr lang="en-US" altLang="en-US" sz="1800" b="1" dirty="0">
                <a:solidFill>
                  <a:schemeClr val="bg2"/>
                </a:solidFill>
                <a:latin typeface="Comic Sans MS" panose="030F0902030302020204" pitchFamily="66" charset="0"/>
              </a:rPr>
              <a:t>Discussion</a:t>
            </a:r>
          </a:p>
          <a:p>
            <a:pPr eaLnBrk="1" hangingPunct="1">
              <a:lnSpc>
                <a:spcPct val="90000"/>
              </a:lnSpc>
            </a:pPr>
            <a:r>
              <a:rPr lang="en-US" altLang="en-US" sz="1800" b="1" dirty="0">
                <a:solidFill>
                  <a:schemeClr val="bg2"/>
                </a:solidFill>
                <a:latin typeface="Comic Sans MS" panose="030F0902030302020204" pitchFamily="66" charset="0"/>
              </a:rPr>
              <a:t>Acknowledgements</a:t>
            </a:r>
          </a:p>
          <a:p>
            <a:pPr eaLnBrk="1" hangingPunct="1">
              <a:lnSpc>
                <a:spcPct val="90000"/>
              </a:lnSpc>
            </a:pPr>
            <a:r>
              <a:rPr lang="en-US" altLang="en-US" sz="1800" b="1" dirty="0">
                <a:solidFill>
                  <a:schemeClr val="bg2"/>
                </a:solidFill>
                <a:latin typeface="Comic Sans MS" panose="030F0902030302020204" pitchFamily="66" charset="0"/>
              </a:rPr>
              <a:t>References</a:t>
            </a:r>
          </a:p>
          <a:p>
            <a:pPr eaLnBrk="1" hangingPunct="1">
              <a:lnSpc>
                <a:spcPct val="90000"/>
              </a:lnSpc>
            </a:pPr>
            <a:r>
              <a:rPr lang="en-US" altLang="en-US" sz="1800" b="1" dirty="0">
                <a:solidFill>
                  <a:schemeClr val="bg2"/>
                </a:solidFill>
                <a:latin typeface="Comic Sans MS" panose="030F0902030302020204" pitchFamily="66" charset="0"/>
              </a:rPr>
              <a:t>Tables</a:t>
            </a:r>
          </a:p>
          <a:p>
            <a:pPr eaLnBrk="1" hangingPunct="1">
              <a:lnSpc>
                <a:spcPct val="90000"/>
              </a:lnSpc>
            </a:pPr>
            <a:r>
              <a:rPr lang="en-US" altLang="en-US" sz="1800" b="1" dirty="0">
                <a:solidFill>
                  <a:schemeClr val="bg2"/>
                </a:solidFill>
                <a:latin typeface="Comic Sans MS" panose="030F0902030302020204" pitchFamily="66" charset="0"/>
              </a:rPr>
              <a:t>Figures legends</a:t>
            </a:r>
          </a:p>
          <a:p>
            <a:pPr eaLnBrk="1" hangingPunct="1">
              <a:lnSpc>
                <a:spcPct val="90000"/>
              </a:lnSpc>
            </a:pPr>
            <a:r>
              <a:rPr lang="en-US" altLang="en-US" sz="1800" b="1" dirty="0">
                <a:solidFill>
                  <a:schemeClr val="bg2"/>
                </a:solidFill>
                <a:latin typeface="Comic Sans MS" panose="030F0902030302020204" pitchFamily="66" charset="0"/>
              </a:rPr>
              <a:t>Figures</a:t>
            </a:r>
          </a:p>
        </p:txBody>
      </p:sp>
      <p:sp>
        <p:nvSpPr>
          <p:cNvPr id="34821" name="Text Box 5">
            <a:extLst>
              <a:ext uri="{FF2B5EF4-FFF2-40B4-BE49-F238E27FC236}">
                <a16:creationId xmlns:a16="http://schemas.microsoft.com/office/drawing/2014/main" id="{41D2D4C4-6D80-144B-9996-4C2C5F436630}"/>
              </a:ext>
            </a:extLst>
          </p:cNvPr>
          <p:cNvSpPr txBox="1">
            <a:spLocks noChangeArrowheads="1"/>
          </p:cNvSpPr>
          <p:nvPr/>
        </p:nvSpPr>
        <p:spPr bwMode="auto">
          <a:xfrm>
            <a:off x="4644008" y="2355726"/>
            <a:ext cx="3816424" cy="1800493"/>
          </a:xfrm>
          <a:prstGeom prst="rect">
            <a:avLst/>
          </a:prstGeom>
          <a:solidFill>
            <a:schemeClr val="accent2"/>
          </a:solidFill>
          <a:ln>
            <a:noFill/>
          </a:ln>
          <a:extLs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100" dirty="0">
                <a:solidFill>
                  <a:schemeClr val="bg1"/>
                </a:solidFill>
                <a:latin typeface="Comic Sans MS" panose="030F0902030302020204" pitchFamily="66" charset="0"/>
              </a:rPr>
              <a:t>Ethics declaration !!!!</a:t>
            </a:r>
            <a:endParaRPr lang="en-US" altLang="en-US" sz="1800" dirty="0">
              <a:solidFill>
                <a:schemeClr val="bg1"/>
              </a:solidFill>
              <a:latin typeface="Comic Sans MS" panose="030F0902030302020204" pitchFamily="66" charset="0"/>
            </a:endParaRPr>
          </a:p>
          <a:p>
            <a:pPr>
              <a:buFontTx/>
              <a:buChar char="-"/>
            </a:pPr>
            <a:r>
              <a:rPr lang="en-US" altLang="en-US" sz="1800" dirty="0">
                <a:solidFill>
                  <a:schemeClr val="bg1"/>
                </a:solidFill>
                <a:latin typeface="Comic Sans MS" panose="030F0902030302020204" pitchFamily="66" charset="0"/>
              </a:rPr>
              <a:t> Approval by experimental animal committee (internal and/or external</a:t>
            </a:r>
          </a:p>
          <a:p>
            <a:pPr>
              <a:buFontTx/>
              <a:buChar char="-"/>
            </a:pPr>
            <a:r>
              <a:rPr lang="en-US" altLang="en-US" sz="1800" dirty="0">
                <a:solidFill>
                  <a:schemeClr val="bg1"/>
                </a:solidFill>
                <a:latin typeface="Comic Sans MS" panose="030F0902030302020204" pitchFamily="66" charset="0"/>
              </a:rPr>
              <a:t> Approval of the “Ethics Committee” (Internal)</a:t>
            </a:r>
          </a:p>
        </p:txBody>
      </p:sp>
      <p:sp>
        <p:nvSpPr>
          <p:cNvPr id="7" name="TextBox 6">
            <a:extLst>
              <a:ext uri="{FF2B5EF4-FFF2-40B4-BE49-F238E27FC236}">
                <a16:creationId xmlns:a16="http://schemas.microsoft.com/office/drawing/2014/main" id="{944D9546-2BF8-0549-8540-065F66532180}"/>
              </a:ext>
            </a:extLst>
          </p:cNvPr>
          <p:cNvSpPr txBox="1">
            <a:spLocks noChangeArrowheads="1"/>
          </p:cNvSpPr>
          <p:nvPr/>
        </p:nvSpPr>
        <p:spPr bwMode="auto">
          <a:xfrm>
            <a:off x="3203848" y="3395870"/>
            <a:ext cx="5022056" cy="1061829"/>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100" b="1" dirty="0">
                <a:solidFill>
                  <a:schemeClr val="bg1"/>
                </a:solidFill>
              </a:rPr>
              <a:t>Obtained BEFORE starting the experiment, not when writing the manuscript!!!!!</a:t>
            </a:r>
          </a:p>
        </p:txBody>
      </p:sp>
      <p:sp>
        <p:nvSpPr>
          <p:cNvPr id="10" name="Rectangle 2">
            <a:extLst>
              <a:ext uri="{FF2B5EF4-FFF2-40B4-BE49-F238E27FC236}">
                <a16:creationId xmlns:a16="http://schemas.microsoft.com/office/drawing/2014/main" id="{83B7F688-6F78-EB45-ACCD-5644F82C5CAF}"/>
              </a:ext>
            </a:extLst>
          </p:cNvPr>
          <p:cNvSpPr txBox="1">
            <a:spLocks noChangeArrowheads="1"/>
          </p:cNvSpPr>
          <p:nvPr/>
        </p:nvSpPr>
        <p:spPr bwMode="auto">
          <a:xfrm>
            <a:off x="899592" y="267494"/>
            <a:ext cx="5829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Structure – Materials and Methods</a:t>
            </a:r>
          </a:p>
        </p:txBody>
      </p:sp>
    </p:spTree>
    <p:extLst>
      <p:ext uri="{BB962C8B-B14F-4D97-AF65-F5344CB8AC3E}">
        <p14:creationId xmlns:p14="http://schemas.microsoft.com/office/powerpoint/2010/main" val="302171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Number Placeholder 3">
            <a:extLst>
              <a:ext uri="{FF2B5EF4-FFF2-40B4-BE49-F238E27FC236}">
                <a16:creationId xmlns:a16="http://schemas.microsoft.com/office/drawing/2014/main" id="{756C30A5-C43E-9C47-86A2-0D5D77FF7761}"/>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C9539FBC-8D2E-F944-9004-8427A6785741}" type="slidenum">
              <a:rPr lang="en-US" altLang="en-US" sz="1050"/>
              <a:pPr/>
              <a:t>15</a:t>
            </a:fld>
            <a:endParaRPr lang="en-US" altLang="en-US" sz="1050"/>
          </a:p>
        </p:txBody>
      </p:sp>
      <p:sp>
        <p:nvSpPr>
          <p:cNvPr id="34819" name="Rectangle 3">
            <a:extLst>
              <a:ext uri="{FF2B5EF4-FFF2-40B4-BE49-F238E27FC236}">
                <a16:creationId xmlns:a16="http://schemas.microsoft.com/office/drawing/2014/main" id="{6C3A5B6A-2B8A-E047-BE72-F8C0EECF413F}"/>
              </a:ext>
            </a:extLst>
          </p:cNvPr>
          <p:cNvSpPr>
            <a:spLocks noGrp="1" noChangeArrowheads="1"/>
          </p:cNvSpPr>
          <p:nvPr>
            <p:ph type="body" idx="1"/>
          </p:nvPr>
        </p:nvSpPr>
        <p:spPr bwMode="auto">
          <a:xfrm>
            <a:off x="1428750" y="857250"/>
            <a:ext cx="5029200" cy="34861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bodyPr>
          <a:lstStyle/>
          <a:p>
            <a:pPr eaLnBrk="1" hangingPunct="1">
              <a:lnSpc>
                <a:spcPct val="90000"/>
              </a:lnSpc>
            </a:pPr>
            <a:r>
              <a:rPr lang="en-US" altLang="en-US" sz="1800" b="1" dirty="0">
                <a:solidFill>
                  <a:schemeClr val="bg2"/>
                </a:solidFill>
                <a:latin typeface="Comic Sans MS" panose="030F0902030302020204" pitchFamily="66" charset="0"/>
              </a:rPr>
              <a:t>Title page (1 page)</a:t>
            </a:r>
            <a:endParaRPr lang="en-US" altLang="en-US" sz="1800" b="1" dirty="0">
              <a:latin typeface="Comic Sans MS" panose="030F0902030302020204" pitchFamily="66" charset="0"/>
            </a:endParaRPr>
          </a:p>
          <a:p>
            <a:pPr eaLnBrk="1" hangingPunct="1">
              <a:lnSpc>
                <a:spcPct val="90000"/>
              </a:lnSpc>
            </a:pPr>
            <a:r>
              <a:rPr lang="en-US" altLang="en-US" sz="1800" b="1" dirty="0">
                <a:solidFill>
                  <a:schemeClr val="bg2"/>
                </a:solidFill>
                <a:latin typeface="Comic Sans MS" panose="030F0902030302020204" pitchFamily="66" charset="0"/>
              </a:rPr>
              <a:t>Abstract (1 page)</a:t>
            </a:r>
          </a:p>
          <a:p>
            <a:pPr eaLnBrk="1" hangingPunct="1">
              <a:lnSpc>
                <a:spcPct val="90000"/>
              </a:lnSpc>
            </a:pPr>
            <a:r>
              <a:rPr lang="en-US" altLang="en-US" sz="1800" b="1" dirty="0">
                <a:solidFill>
                  <a:schemeClr val="bg2"/>
                </a:solidFill>
                <a:latin typeface="Comic Sans MS" panose="030F0902030302020204" pitchFamily="66" charset="0"/>
              </a:rPr>
              <a:t>Introduction (2-3 pages)</a:t>
            </a:r>
          </a:p>
          <a:p>
            <a:pPr eaLnBrk="1" hangingPunct="1">
              <a:lnSpc>
                <a:spcPct val="90000"/>
              </a:lnSpc>
            </a:pPr>
            <a:r>
              <a:rPr lang="en-US" altLang="en-US" sz="1800" b="1" dirty="0">
                <a:latin typeface="Comic Sans MS" panose="030F0902030302020204" pitchFamily="66" charset="0"/>
              </a:rPr>
              <a:t>Materials and methods (1-n pages)</a:t>
            </a:r>
          </a:p>
          <a:p>
            <a:pPr lvl="1" eaLnBrk="1" hangingPunct="1">
              <a:lnSpc>
                <a:spcPct val="90000"/>
              </a:lnSpc>
            </a:pPr>
            <a:r>
              <a:rPr lang="en-US" altLang="en-US" sz="1600" b="1" dirty="0">
                <a:latin typeface="Comic Sans MS" panose="030F0902030302020204" pitchFamily="66" charset="0"/>
              </a:rPr>
              <a:t>Ethics declaration</a:t>
            </a:r>
            <a:endParaRPr lang="en-US" altLang="en-US" sz="1500" b="1" dirty="0">
              <a:solidFill>
                <a:schemeClr val="bg2"/>
              </a:solidFill>
              <a:latin typeface="Comic Sans MS" panose="030F0902030302020204" pitchFamily="66" charset="0"/>
            </a:endParaRPr>
          </a:p>
          <a:p>
            <a:pPr eaLnBrk="1" hangingPunct="1">
              <a:lnSpc>
                <a:spcPct val="90000"/>
              </a:lnSpc>
            </a:pPr>
            <a:r>
              <a:rPr lang="en-US" altLang="en-US" sz="1800" b="1" dirty="0">
                <a:solidFill>
                  <a:schemeClr val="bg2"/>
                </a:solidFill>
                <a:latin typeface="Comic Sans MS" panose="030F0902030302020204" pitchFamily="66" charset="0"/>
              </a:rPr>
              <a:t>Results (n pages)</a:t>
            </a:r>
          </a:p>
          <a:p>
            <a:pPr eaLnBrk="1" hangingPunct="1">
              <a:lnSpc>
                <a:spcPct val="90000"/>
              </a:lnSpc>
            </a:pPr>
            <a:r>
              <a:rPr lang="en-US" altLang="en-US" sz="1800" b="1" dirty="0">
                <a:solidFill>
                  <a:schemeClr val="bg2"/>
                </a:solidFill>
                <a:latin typeface="Comic Sans MS" panose="030F0902030302020204" pitchFamily="66" charset="0"/>
              </a:rPr>
              <a:t>Discussion</a:t>
            </a:r>
          </a:p>
          <a:p>
            <a:pPr eaLnBrk="1" hangingPunct="1">
              <a:lnSpc>
                <a:spcPct val="90000"/>
              </a:lnSpc>
            </a:pPr>
            <a:r>
              <a:rPr lang="en-US" altLang="en-US" sz="1800" b="1" dirty="0">
                <a:solidFill>
                  <a:schemeClr val="bg2"/>
                </a:solidFill>
                <a:latin typeface="Comic Sans MS" panose="030F0902030302020204" pitchFamily="66" charset="0"/>
              </a:rPr>
              <a:t>Acknowledgements</a:t>
            </a:r>
          </a:p>
          <a:p>
            <a:pPr eaLnBrk="1" hangingPunct="1">
              <a:lnSpc>
                <a:spcPct val="90000"/>
              </a:lnSpc>
            </a:pPr>
            <a:r>
              <a:rPr lang="en-US" altLang="en-US" sz="1800" b="1" dirty="0">
                <a:solidFill>
                  <a:schemeClr val="bg2"/>
                </a:solidFill>
                <a:latin typeface="Comic Sans MS" panose="030F0902030302020204" pitchFamily="66" charset="0"/>
              </a:rPr>
              <a:t>References</a:t>
            </a:r>
          </a:p>
          <a:p>
            <a:pPr eaLnBrk="1" hangingPunct="1">
              <a:lnSpc>
                <a:spcPct val="90000"/>
              </a:lnSpc>
            </a:pPr>
            <a:r>
              <a:rPr lang="en-US" altLang="en-US" sz="1800" b="1" dirty="0">
                <a:solidFill>
                  <a:schemeClr val="bg2"/>
                </a:solidFill>
                <a:latin typeface="Comic Sans MS" panose="030F0902030302020204" pitchFamily="66" charset="0"/>
              </a:rPr>
              <a:t>Tables</a:t>
            </a:r>
          </a:p>
          <a:p>
            <a:pPr eaLnBrk="1" hangingPunct="1">
              <a:lnSpc>
                <a:spcPct val="90000"/>
              </a:lnSpc>
            </a:pPr>
            <a:r>
              <a:rPr lang="en-US" altLang="en-US" sz="1800" b="1" dirty="0">
                <a:solidFill>
                  <a:schemeClr val="bg2"/>
                </a:solidFill>
                <a:latin typeface="Comic Sans MS" panose="030F0902030302020204" pitchFamily="66" charset="0"/>
              </a:rPr>
              <a:t>Figures legends</a:t>
            </a:r>
          </a:p>
          <a:p>
            <a:pPr eaLnBrk="1" hangingPunct="1">
              <a:lnSpc>
                <a:spcPct val="90000"/>
              </a:lnSpc>
            </a:pPr>
            <a:r>
              <a:rPr lang="en-US" altLang="en-US" sz="1800" b="1" dirty="0">
                <a:solidFill>
                  <a:schemeClr val="bg2"/>
                </a:solidFill>
                <a:latin typeface="Comic Sans MS" panose="030F0902030302020204" pitchFamily="66" charset="0"/>
              </a:rPr>
              <a:t>Figures</a:t>
            </a:r>
          </a:p>
        </p:txBody>
      </p:sp>
      <p:sp>
        <p:nvSpPr>
          <p:cNvPr id="10" name="Rectangle 2">
            <a:extLst>
              <a:ext uri="{FF2B5EF4-FFF2-40B4-BE49-F238E27FC236}">
                <a16:creationId xmlns:a16="http://schemas.microsoft.com/office/drawing/2014/main" id="{83B7F688-6F78-EB45-ACCD-5644F82C5CAF}"/>
              </a:ext>
            </a:extLst>
          </p:cNvPr>
          <p:cNvSpPr txBox="1">
            <a:spLocks noChangeArrowheads="1"/>
          </p:cNvSpPr>
          <p:nvPr/>
        </p:nvSpPr>
        <p:spPr bwMode="auto">
          <a:xfrm>
            <a:off x="899592" y="267494"/>
            <a:ext cx="5829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Structure – Materials and Methods</a:t>
            </a:r>
          </a:p>
        </p:txBody>
      </p:sp>
      <p:pic>
        <p:nvPicPr>
          <p:cNvPr id="3" name="Picture 2">
            <a:extLst>
              <a:ext uri="{FF2B5EF4-FFF2-40B4-BE49-F238E27FC236}">
                <a16:creationId xmlns:a16="http://schemas.microsoft.com/office/drawing/2014/main" id="{E60E9F14-3DBA-704B-A164-62D4B243A283}"/>
              </a:ext>
            </a:extLst>
          </p:cNvPr>
          <p:cNvPicPr>
            <a:picLocks noChangeAspect="1"/>
          </p:cNvPicPr>
          <p:nvPr/>
        </p:nvPicPr>
        <p:blipFill>
          <a:blip r:embed="rId3"/>
          <a:stretch>
            <a:fillRect/>
          </a:stretch>
        </p:blipFill>
        <p:spPr>
          <a:xfrm>
            <a:off x="4034084" y="1638256"/>
            <a:ext cx="4847732" cy="3163059"/>
          </a:xfrm>
          <a:prstGeom prst="rect">
            <a:avLst/>
          </a:prstGeom>
        </p:spPr>
      </p:pic>
    </p:spTree>
    <p:extLst>
      <p:ext uri="{BB962C8B-B14F-4D97-AF65-F5344CB8AC3E}">
        <p14:creationId xmlns:p14="http://schemas.microsoft.com/office/powerpoint/2010/main" val="6419229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Number Placeholder 3">
            <a:extLst>
              <a:ext uri="{FF2B5EF4-FFF2-40B4-BE49-F238E27FC236}">
                <a16:creationId xmlns:a16="http://schemas.microsoft.com/office/drawing/2014/main" id="{8A60F94F-BB7D-1343-A365-EAD9EC3AA9BB}"/>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5FCFD58D-6794-C14F-9CF0-4D7F6A3006DE}" type="slidenum">
              <a:rPr lang="en-US" altLang="en-US" sz="1050"/>
              <a:pPr/>
              <a:t>16</a:t>
            </a:fld>
            <a:endParaRPr lang="en-US" altLang="en-US" sz="1050"/>
          </a:p>
        </p:txBody>
      </p:sp>
      <p:sp>
        <p:nvSpPr>
          <p:cNvPr id="36867" name="Rectangle 3">
            <a:extLst>
              <a:ext uri="{FF2B5EF4-FFF2-40B4-BE49-F238E27FC236}">
                <a16:creationId xmlns:a16="http://schemas.microsoft.com/office/drawing/2014/main" id="{FED7EDA6-6160-C346-B410-0E3D5D04F25E}"/>
              </a:ext>
            </a:extLst>
          </p:cNvPr>
          <p:cNvSpPr>
            <a:spLocks noGrp="1" noChangeArrowheads="1"/>
          </p:cNvSpPr>
          <p:nvPr>
            <p:ph type="body" idx="1"/>
          </p:nvPr>
        </p:nvSpPr>
        <p:spPr bwMode="auto">
          <a:xfrm>
            <a:off x="1428750" y="857250"/>
            <a:ext cx="5029200" cy="34861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bodyPr>
          <a:lstStyle/>
          <a:p>
            <a:pPr eaLnBrk="1" hangingPunct="1">
              <a:lnSpc>
                <a:spcPct val="90000"/>
              </a:lnSpc>
            </a:pPr>
            <a:r>
              <a:rPr lang="en-US" altLang="en-US" sz="1800" b="1" dirty="0">
                <a:solidFill>
                  <a:schemeClr val="bg2"/>
                </a:solidFill>
                <a:latin typeface="Comic Sans MS" panose="030F0902030302020204" pitchFamily="66" charset="0"/>
              </a:rPr>
              <a:t>Title page (1 page)</a:t>
            </a:r>
            <a:endParaRPr lang="en-US" altLang="en-US" sz="1800" b="1" dirty="0">
              <a:latin typeface="Comic Sans MS" panose="030F0902030302020204" pitchFamily="66" charset="0"/>
            </a:endParaRPr>
          </a:p>
          <a:p>
            <a:pPr eaLnBrk="1" hangingPunct="1">
              <a:lnSpc>
                <a:spcPct val="90000"/>
              </a:lnSpc>
            </a:pPr>
            <a:r>
              <a:rPr lang="en-US" altLang="en-US" sz="1800" b="1" dirty="0">
                <a:solidFill>
                  <a:schemeClr val="bg2"/>
                </a:solidFill>
                <a:latin typeface="Comic Sans MS" panose="030F0902030302020204" pitchFamily="66" charset="0"/>
              </a:rPr>
              <a:t>Abstract (1 page)</a:t>
            </a:r>
          </a:p>
          <a:p>
            <a:pPr eaLnBrk="1" hangingPunct="1">
              <a:lnSpc>
                <a:spcPct val="90000"/>
              </a:lnSpc>
            </a:pPr>
            <a:r>
              <a:rPr lang="en-US" altLang="en-US" sz="1800" b="1" dirty="0">
                <a:solidFill>
                  <a:schemeClr val="bg2"/>
                </a:solidFill>
                <a:latin typeface="Comic Sans MS" panose="030F0902030302020204" pitchFamily="66" charset="0"/>
              </a:rPr>
              <a:t>Introduction (2-3 pages)</a:t>
            </a:r>
          </a:p>
          <a:p>
            <a:pPr eaLnBrk="1" hangingPunct="1">
              <a:lnSpc>
                <a:spcPct val="90000"/>
              </a:lnSpc>
            </a:pPr>
            <a:r>
              <a:rPr lang="en-US" altLang="en-US" sz="1800" b="1" dirty="0">
                <a:solidFill>
                  <a:schemeClr val="bg2"/>
                </a:solidFill>
                <a:latin typeface="Comic Sans MS" panose="030F0902030302020204" pitchFamily="66" charset="0"/>
              </a:rPr>
              <a:t>Materials and methods (n pages)</a:t>
            </a:r>
          </a:p>
          <a:p>
            <a:pPr eaLnBrk="1" hangingPunct="1">
              <a:lnSpc>
                <a:spcPct val="90000"/>
              </a:lnSpc>
            </a:pPr>
            <a:r>
              <a:rPr lang="en-US" altLang="en-US" sz="1800" b="1" dirty="0">
                <a:latin typeface="Comic Sans MS" panose="030F0902030302020204" pitchFamily="66" charset="0"/>
              </a:rPr>
              <a:t>Results (n pages)</a:t>
            </a:r>
            <a:endParaRPr lang="en-US" altLang="en-US" sz="1800" b="1" dirty="0">
              <a:solidFill>
                <a:schemeClr val="bg2"/>
              </a:solidFill>
              <a:latin typeface="Comic Sans MS" panose="030F0902030302020204" pitchFamily="66" charset="0"/>
            </a:endParaRPr>
          </a:p>
          <a:p>
            <a:pPr eaLnBrk="1" hangingPunct="1">
              <a:lnSpc>
                <a:spcPct val="90000"/>
              </a:lnSpc>
            </a:pPr>
            <a:r>
              <a:rPr lang="en-US" altLang="en-US" sz="1800" b="1" dirty="0">
                <a:solidFill>
                  <a:schemeClr val="bg2"/>
                </a:solidFill>
                <a:latin typeface="Comic Sans MS" panose="030F0902030302020204" pitchFamily="66" charset="0"/>
              </a:rPr>
              <a:t>Discussion</a:t>
            </a:r>
          </a:p>
          <a:p>
            <a:pPr eaLnBrk="1" hangingPunct="1">
              <a:lnSpc>
                <a:spcPct val="90000"/>
              </a:lnSpc>
            </a:pPr>
            <a:r>
              <a:rPr lang="en-US" altLang="en-US" sz="1800" b="1" dirty="0">
                <a:solidFill>
                  <a:schemeClr val="bg2"/>
                </a:solidFill>
                <a:latin typeface="Comic Sans MS" panose="030F0902030302020204" pitchFamily="66" charset="0"/>
              </a:rPr>
              <a:t>Acknowledgements</a:t>
            </a:r>
          </a:p>
          <a:p>
            <a:pPr eaLnBrk="1" hangingPunct="1">
              <a:lnSpc>
                <a:spcPct val="90000"/>
              </a:lnSpc>
            </a:pPr>
            <a:r>
              <a:rPr lang="en-US" altLang="en-US" sz="1800" b="1" dirty="0">
                <a:solidFill>
                  <a:schemeClr val="bg2"/>
                </a:solidFill>
                <a:latin typeface="Comic Sans MS" panose="030F0902030302020204" pitchFamily="66" charset="0"/>
              </a:rPr>
              <a:t>References</a:t>
            </a:r>
          </a:p>
          <a:p>
            <a:pPr eaLnBrk="1" hangingPunct="1">
              <a:lnSpc>
                <a:spcPct val="90000"/>
              </a:lnSpc>
            </a:pPr>
            <a:r>
              <a:rPr lang="en-US" altLang="en-US" sz="1800" b="1" dirty="0">
                <a:solidFill>
                  <a:schemeClr val="bg2"/>
                </a:solidFill>
                <a:latin typeface="Comic Sans MS" panose="030F0902030302020204" pitchFamily="66" charset="0"/>
              </a:rPr>
              <a:t>Tables</a:t>
            </a:r>
          </a:p>
          <a:p>
            <a:pPr eaLnBrk="1" hangingPunct="1">
              <a:lnSpc>
                <a:spcPct val="90000"/>
              </a:lnSpc>
            </a:pPr>
            <a:r>
              <a:rPr lang="en-US" altLang="en-US" sz="1800" b="1" dirty="0">
                <a:solidFill>
                  <a:schemeClr val="bg2"/>
                </a:solidFill>
                <a:latin typeface="Comic Sans MS" panose="030F0902030302020204" pitchFamily="66" charset="0"/>
              </a:rPr>
              <a:t>Figures legends</a:t>
            </a:r>
          </a:p>
          <a:p>
            <a:pPr eaLnBrk="1" hangingPunct="1">
              <a:lnSpc>
                <a:spcPct val="90000"/>
              </a:lnSpc>
            </a:pPr>
            <a:r>
              <a:rPr lang="en-US" altLang="en-US" sz="1800" b="1" dirty="0">
                <a:solidFill>
                  <a:schemeClr val="bg2"/>
                </a:solidFill>
                <a:latin typeface="Comic Sans MS" panose="030F0902030302020204" pitchFamily="66" charset="0"/>
              </a:rPr>
              <a:t>Figures</a:t>
            </a:r>
          </a:p>
        </p:txBody>
      </p:sp>
      <p:sp>
        <p:nvSpPr>
          <p:cNvPr id="36868" name="Text Box 4">
            <a:extLst>
              <a:ext uri="{FF2B5EF4-FFF2-40B4-BE49-F238E27FC236}">
                <a16:creationId xmlns:a16="http://schemas.microsoft.com/office/drawing/2014/main" id="{4CBA3CA5-E36C-BB45-A4B8-5D9E075653CF}"/>
              </a:ext>
            </a:extLst>
          </p:cNvPr>
          <p:cNvSpPr txBox="1">
            <a:spLocks noChangeArrowheads="1"/>
          </p:cNvSpPr>
          <p:nvPr/>
        </p:nvSpPr>
        <p:spPr bwMode="auto">
          <a:xfrm>
            <a:off x="4314825" y="2139702"/>
            <a:ext cx="4286250" cy="2308324"/>
          </a:xfrm>
          <a:prstGeom prst="rect">
            <a:avLst/>
          </a:prstGeom>
          <a:solidFill>
            <a:schemeClr val="accent2"/>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285750" indent="-2857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Tx/>
              <a:buChar char="-"/>
            </a:pPr>
            <a:r>
              <a:rPr lang="en-US" altLang="en-US" sz="1800" dirty="0">
                <a:solidFill>
                  <a:schemeClr val="bg1"/>
                </a:solidFill>
                <a:latin typeface="Comic Sans MS" panose="030F0902030302020204" pitchFamily="66" charset="0"/>
              </a:rPr>
              <a:t> Presentation of results in a chronological order</a:t>
            </a:r>
          </a:p>
          <a:p>
            <a:pPr>
              <a:buFontTx/>
              <a:buChar char="-"/>
            </a:pPr>
            <a:r>
              <a:rPr lang="en-US" altLang="en-US" sz="1800" dirty="0">
                <a:solidFill>
                  <a:schemeClr val="bg1"/>
                </a:solidFill>
                <a:latin typeface="Comic Sans MS" panose="030F0902030302020204" pitchFamily="66" charset="0"/>
              </a:rPr>
              <a:t> Reference to Tables and Figures</a:t>
            </a:r>
          </a:p>
          <a:p>
            <a:pPr>
              <a:buFontTx/>
              <a:buChar char="-"/>
            </a:pPr>
            <a:r>
              <a:rPr lang="en-US" altLang="en-US" sz="1800" dirty="0">
                <a:solidFill>
                  <a:schemeClr val="bg1"/>
                </a:solidFill>
                <a:latin typeface="Comic Sans MS" panose="030F0902030302020204" pitchFamily="66" charset="0"/>
              </a:rPr>
              <a:t> Absolutely NO discussion (no opinions or conclusions) unless some of the results have lead to another experiment/analysis not planned originally</a:t>
            </a:r>
          </a:p>
        </p:txBody>
      </p:sp>
      <p:sp>
        <p:nvSpPr>
          <p:cNvPr id="8" name="Rectangle 2">
            <a:extLst>
              <a:ext uri="{FF2B5EF4-FFF2-40B4-BE49-F238E27FC236}">
                <a16:creationId xmlns:a16="http://schemas.microsoft.com/office/drawing/2014/main" id="{586D0A1D-5D15-ED44-9E77-B1E2BA485EDF}"/>
              </a:ext>
            </a:extLst>
          </p:cNvPr>
          <p:cNvSpPr txBox="1">
            <a:spLocks noChangeArrowheads="1"/>
          </p:cNvSpPr>
          <p:nvPr/>
        </p:nvSpPr>
        <p:spPr bwMode="auto">
          <a:xfrm>
            <a:off x="899592" y="267494"/>
            <a:ext cx="5829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Structure – Results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Number Placeholder 3">
            <a:extLst>
              <a:ext uri="{FF2B5EF4-FFF2-40B4-BE49-F238E27FC236}">
                <a16:creationId xmlns:a16="http://schemas.microsoft.com/office/drawing/2014/main" id="{D8923C1A-D55A-4845-8D8E-87171FA7D228}"/>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E10A668B-6622-434D-B965-EE4CF36E4939}" type="slidenum">
              <a:rPr lang="en-US" altLang="en-US" sz="1050"/>
              <a:pPr/>
              <a:t>17</a:t>
            </a:fld>
            <a:endParaRPr lang="en-US" altLang="en-US" sz="1050"/>
          </a:p>
        </p:txBody>
      </p:sp>
      <p:sp>
        <p:nvSpPr>
          <p:cNvPr id="38915" name="Rectangle 3">
            <a:extLst>
              <a:ext uri="{FF2B5EF4-FFF2-40B4-BE49-F238E27FC236}">
                <a16:creationId xmlns:a16="http://schemas.microsoft.com/office/drawing/2014/main" id="{C63E58E9-2BC5-5249-B5C9-A36CA6B29918}"/>
              </a:ext>
            </a:extLst>
          </p:cNvPr>
          <p:cNvSpPr>
            <a:spLocks noGrp="1" noChangeArrowheads="1"/>
          </p:cNvSpPr>
          <p:nvPr>
            <p:ph type="body" idx="1"/>
          </p:nvPr>
        </p:nvSpPr>
        <p:spPr bwMode="auto">
          <a:xfrm>
            <a:off x="1428750" y="857250"/>
            <a:ext cx="5029200" cy="34861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bodyPr>
          <a:lstStyle/>
          <a:p>
            <a:pPr eaLnBrk="1" hangingPunct="1">
              <a:lnSpc>
                <a:spcPct val="90000"/>
              </a:lnSpc>
            </a:pPr>
            <a:r>
              <a:rPr lang="en-US" altLang="en-US" sz="1800" b="1" dirty="0">
                <a:solidFill>
                  <a:schemeClr val="bg2"/>
                </a:solidFill>
                <a:latin typeface="Comic Sans MS" panose="030F0902030302020204" pitchFamily="66" charset="0"/>
              </a:rPr>
              <a:t>Title page (1 page)</a:t>
            </a:r>
            <a:endParaRPr lang="en-US" altLang="en-US" sz="1800" b="1" dirty="0">
              <a:latin typeface="Comic Sans MS" panose="030F0902030302020204" pitchFamily="66" charset="0"/>
            </a:endParaRPr>
          </a:p>
          <a:p>
            <a:pPr eaLnBrk="1" hangingPunct="1">
              <a:lnSpc>
                <a:spcPct val="90000"/>
              </a:lnSpc>
            </a:pPr>
            <a:r>
              <a:rPr lang="en-US" altLang="en-US" sz="1800" b="1" dirty="0">
                <a:solidFill>
                  <a:schemeClr val="bg2"/>
                </a:solidFill>
                <a:latin typeface="Comic Sans MS" panose="030F0902030302020204" pitchFamily="66" charset="0"/>
              </a:rPr>
              <a:t>Abstract (1 page)</a:t>
            </a:r>
          </a:p>
          <a:p>
            <a:pPr eaLnBrk="1" hangingPunct="1">
              <a:lnSpc>
                <a:spcPct val="90000"/>
              </a:lnSpc>
            </a:pPr>
            <a:r>
              <a:rPr lang="en-US" altLang="en-US" sz="1800" b="1" dirty="0">
                <a:solidFill>
                  <a:schemeClr val="bg2"/>
                </a:solidFill>
                <a:latin typeface="Comic Sans MS" panose="030F0902030302020204" pitchFamily="66" charset="0"/>
              </a:rPr>
              <a:t>Introduction (2-3 pages)</a:t>
            </a:r>
          </a:p>
          <a:p>
            <a:pPr eaLnBrk="1" hangingPunct="1">
              <a:lnSpc>
                <a:spcPct val="90000"/>
              </a:lnSpc>
            </a:pPr>
            <a:r>
              <a:rPr lang="en-US" altLang="en-US" sz="1800" b="1" dirty="0">
                <a:solidFill>
                  <a:schemeClr val="bg2"/>
                </a:solidFill>
                <a:latin typeface="Comic Sans MS" panose="030F0902030302020204" pitchFamily="66" charset="0"/>
              </a:rPr>
              <a:t>Materials and methods (n pages)</a:t>
            </a:r>
          </a:p>
          <a:p>
            <a:pPr eaLnBrk="1" hangingPunct="1">
              <a:lnSpc>
                <a:spcPct val="90000"/>
              </a:lnSpc>
            </a:pPr>
            <a:r>
              <a:rPr lang="en-US" altLang="en-US" sz="1800" b="1" dirty="0">
                <a:solidFill>
                  <a:schemeClr val="bg2"/>
                </a:solidFill>
                <a:latin typeface="Comic Sans MS" panose="030F0902030302020204" pitchFamily="66" charset="0"/>
              </a:rPr>
              <a:t>Results (n pages)</a:t>
            </a:r>
          </a:p>
          <a:p>
            <a:pPr eaLnBrk="1" hangingPunct="1">
              <a:lnSpc>
                <a:spcPct val="90000"/>
              </a:lnSpc>
            </a:pPr>
            <a:r>
              <a:rPr lang="en-US" altLang="en-US" sz="1800" b="1" dirty="0">
                <a:latin typeface="Comic Sans MS" panose="030F0902030302020204" pitchFamily="66" charset="0"/>
              </a:rPr>
              <a:t>Discussion (3-n pages)</a:t>
            </a:r>
            <a:endParaRPr lang="en-US" altLang="en-US" sz="1800" b="1" dirty="0">
              <a:solidFill>
                <a:schemeClr val="bg2"/>
              </a:solidFill>
              <a:latin typeface="Comic Sans MS" panose="030F0902030302020204" pitchFamily="66" charset="0"/>
            </a:endParaRPr>
          </a:p>
          <a:p>
            <a:pPr eaLnBrk="1" hangingPunct="1">
              <a:lnSpc>
                <a:spcPct val="90000"/>
              </a:lnSpc>
            </a:pPr>
            <a:r>
              <a:rPr lang="en-US" altLang="en-US" sz="1800" b="1" dirty="0">
                <a:solidFill>
                  <a:schemeClr val="bg2"/>
                </a:solidFill>
                <a:latin typeface="Comic Sans MS" panose="030F0902030302020204" pitchFamily="66" charset="0"/>
              </a:rPr>
              <a:t>Acknowledgements</a:t>
            </a:r>
          </a:p>
          <a:p>
            <a:pPr eaLnBrk="1" hangingPunct="1">
              <a:lnSpc>
                <a:spcPct val="90000"/>
              </a:lnSpc>
            </a:pPr>
            <a:r>
              <a:rPr lang="en-US" altLang="en-US" sz="1800" b="1" dirty="0">
                <a:solidFill>
                  <a:schemeClr val="bg2"/>
                </a:solidFill>
                <a:latin typeface="Comic Sans MS" panose="030F0902030302020204" pitchFamily="66" charset="0"/>
              </a:rPr>
              <a:t>References</a:t>
            </a:r>
          </a:p>
          <a:p>
            <a:pPr eaLnBrk="1" hangingPunct="1">
              <a:lnSpc>
                <a:spcPct val="90000"/>
              </a:lnSpc>
            </a:pPr>
            <a:r>
              <a:rPr lang="en-US" altLang="en-US" sz="1800" b="1" dirty="0">
                <a:solidFill>
                  <a:schemeClr val="bg2"/>
                </a:solidFill>
                <a:latin typeface="Comic Sans MS" panose="030F0902030302020204" pitchFamily="66" charset="0"/>
              </a:rPr>
              <a:t>Tables</a:t>
            </a:r>
          </a:p>
          <a:p>
            <a:pPr eaLnBrk="1" hangingPunct="1">
              <a:lnSpc>
                <a:spcPct val="90000"/>
              </a:lnSpc>
            </a:pPr>
            <a:r>
              <a:rPr lang="en-US" altLang="en-US" sz="1800" b="1" dirty="0">
                <a:solidFill>
                  <a:schemeClr val="bg2"/>
                </a:solidFill>
                <a:latin typeface="Comic Sans MS" panose="030F0902030302020204" pitchFamily="66" charset="0"/>
              </a:rPr>
              <a:t>Figures legends</a:t>
            </a:r>
          </a:p>
          <a:p>
            <a:pPr eaLnBrk="1" hangingPunct="1">
              <a:lnSpc>
                <a:spcPct val="90000"/>
              </a:lnSpc>
            </a:pPr>
            <a:r>
              <a:rPr lang="en-US" altLang="en-US" sz="1800" b="1" dirty="0">
                <a:solidFill>
                  <a:schemeClr val="bg2"/>
                </a:solidFill>
                <a:latin typeface="Comic Sans MS" panose="030F0902030302020204" pitchFamily="66" charset="0"/>
              </a:rPr>
              <a:t>Figures</a:t>
            </a:r>
          </a:p>
        </p:txBody>
      </p:sp>
      <p:sp>
        <p:nvSpPr>
          <p:cNvPr id="38916" name="Text Box 4">
            <a:extLst>
              <a:ext uri="{FF2B5EF4-FFF2-40B4-BE49-F238E27FC236}">
                <a16:creationId xmlns:a16="http://schemas.microsoft.com/office/drawing/2014/main" id="{35ABD4D7-6F06-4D46-BB1E-98795E3C5A97}"/>
              </a:ext>
            </a:extLst>
          </p:cNvPr>
          <p:cNvSpPr txBox="1">
            <a:spLocks noChangeArrowheads="1"/>
          </p:cNvSpPr>
          <p:nvPr/>
        </p:nvSpPr>
        <p:spPr bwMode="auto">
          <a:xfrm>
            <a:off x="5580112" y="1040236"/>
            <a:ext cx="3378646" cy="3416320"/>
          </a:xfrm>
          <a:prstGeom prst="rect">
            <a:avLst/>
          </a:prstGeom>
          <a:solidFill>
            <a:schemeClr val="accent2"/>
          </a:solidFill>
          <a:ln>
            <a:noFill/>
          </a:ln>
          <a:extLs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285750" indent="-2857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Tx/>
              <a:buChar char="-"/>
            </a:pPr>
            <a:r>
              <a:rPr lang="en-US" altLang="en-US" sz="1800" dirty="0">
                <a:solidFill>
                  <a:schemeClr val="bg1"/>
                </a:solidFill>
                <a:latin typeface="Comic Sans MS" panose="030F0902030302020204" pitchFamily="66" charset="0"/>
              </a:rPr>
              <a:t> Interpretation of results</a:t>
            </a:r>
          </a:p>
          <a:p>
            <a:pPr>
              <a:buFontTx/>
              <a:buChar char="-"/>
            </a:pPr>
            <a:r>
              <a:rPr lang="en-US" altLang="en-US" sz="1800" dirty="0">
                <a:solidFill>
                  <a:schemeClr val="bg1"/>
                </a:solidFill>
                <a:latin typeface="Comic Sans MS" panose="030F0902030302020204" pitchFamily="66" charset="0"/>
              </a:rPr>
              <a:t> Comparison with other studies</a:t>
            </a:r>
          </a:p>
          <a:p>
            <a:pPr>
              <a:buFontTx/>
              <a:buChar char="-"/>
            </a:pPr>
            <a:r>
              <a:rPr lang="en-US" altLang="en-US" sz="1800" dirty="0">
                <a:solidFill>
                  <a:schemeClr val="bg1"/>
                </a:solidFill>
                <a:latin typeface="Comic Sans MS" panose="030F0902030302020204" pitchFamily="66" charset="0"/>
              </a:rPr>
              <a:t> NO reference to results, tables and figures, unless new (model) or for comparison purposes</a:t>
            </a:r>
          </a:p>
          <a:p>
            <a:pPr>
              <a:buFontTx/>
              <a:buChar char="-"/>
            </a:pPr>
            <a:r>
              <a:rPr lang="en-US" altLang="en-US" sz="1800" dirty="0">
                <a:solidFill>
                  <a:schemeClr val="bg1"/>
                </a:solidFill>
                <a:latin typeface="Comic Sans MS" panose="030F0902030302020204" pitchFamily="66" charset="0"/>
              </a:rPr>
              <a:t> Significance of the study, contribution to the field</a:t>
            </a:r>
          </a:p>
          <a:p>
            <a:pPr>
              <a:buFontTx/>
              <a:buChar char="-"/>
            </a:pPr>
            <a:r>
              <a:rPr lang="en-US" altLang="en-US" sz="1800" dirty="0">
                <a:solidFill>
                  <a:schemeClr val="bg1"/>
                </a:solidFill>
                <a:latin typeface="Comic Sans MS" panose="030F0902030302020204" pitchFamily="66" charset="0"/>
              </a:rPr>
              <a:t> Suggestions for further work</a:t>
            </a:r>
          </a:p>
          <a:p>
            <a:pPr>
              <a:buFontTx/>
              <a:buChar char="-"/>
            </a:pPr>
            <a:r>
              <a:rPr lang="en-US" altLang="en-US" sz="1800" dirty="0">
                <a:solidFill>
                  <a:schemeClr val="bg1"/>
                </a:solidFill>
                <a:latin typeface="Comic Sans MS" panose="030F0902030302020204" pitchFamily="66" charset="0"/>
              </a:rPr>
              <a:t> Conclusions</a:t>
            </a:r>
          </a:p>
        </p:txBody>
      </p:sp>
      <p:sp>
        <p:nvSpPr>
          <p:cNvPr id="8" name="Rectangle 2">
            <a:extLst>
              <a:ext uri="{FF2B5EF4-FFF2-40B4-BE49-F238E27FC236}">
                <a16:creationId xmlns:a16="http://schemas.microsoft.com/office/drawing/2014/main" id="{A1921B5D-9186-9C4D-8385-62BE9DF7FD33}"/>
              </a:ext>
            </a:extLst>
          </p:cNvPr>
          <p:cNvSpPr txBox="1">
            <a:spLocks noChangeArrowheads="1"/>
          </p:cNvSpPr>
          <p:nvPr/>
        </p:nvSpPr>
        <p:spPr bwMode="auto">
          <a:xfrm>
            <a:off x="899592" y="267494"/>
            <a:ext cx="5829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Structure – Discussion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Number Placeholder 3">
            <a:extLst>
              <a:ext uri="{FF2B5EF4-FFF2-40B4-BE49-F238E27FC236}">
                <a16:creationId xmlns:a16="http://schemas.microsoft.com/office/drawing/2014/main" id="{A66C5DB3-EFA1-7D4C-AD87-7CD11044D5CF}"/>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012AE6DA-5718-6248-A19F-6616A41BDC7F}" type="slidenum">
              <a:rPr lang="en-US" altLang="en-US" sz="1050"/>
              <a:pPr/>
              <a:t>18</a:t>
            </a:fld>
            <a:endParaRPr lang="en-US" altLang="en-US" sz="1050"/>
          </a:p>
        </p:txBody>
      </p:sp>
      <p:sp>
        <p:nvSpPr>
          <p:cNvPr id="40963" name="Rectangle 3">
            <a:extLst>
              <a:ext uri="{FF2B5EF4-FFF2-40B4-BE49-F238E27FC236}">
                <a16:creationId xmlns:a16="http://schemas.microsoft.com/office/drawing/2014/main" id="{330B71AD-4FF4-BA42-8077-CA74E75E066B}"/>
              </a:ext>
            </a:extLst>
          </p:cNvPr>
          <p:cNvSpPr>
            <a:spLocks noGrp="1" noChangeArrowheads="1"/>
          </p:cNvSpPr>
          <p:nvPr>
            <p:ph type="body" idx="1"/>
          </p:nvPr>
        </p:nvSpPr>
        <p:spPr bwMode="auto">
          <a:xfrm>
            <a:off x="1428750" y="857250"/>
            <a:ext cx="5029200" cy="34861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bodyPr>
          <a:lstStyle/>
          <a:p>
            <a:pPr eaLnBrk="1" hangingPunct="1">
              <a:lnSpc>
                <a:spcPct val="90000"/>
              </a:lnSpc>
            </a:pPr>
            <a:r>
              <a:rPr lang="en-US" altLang="en-US" sz="1800" b="1" dirty="0">
                <a:solidFill>
                  <a:schemeClr val="bg2"/>
                </a:solidFill>
                <a:latin typeface="Comic Sans MS" panose="030F0902030302020204" pitchFamily="66" charset="0"/>
              </a:rPr>
              <a:t>Title page (1 page)</a:t>
            </a:r>
            <a:endParaRPr lang="en-US" altLang="en-US" sz="1800" b="1" dirty="0">
              <a:latin typeface="Comic Sans MS" panose="030F0902030302020204" pitchFamily="66" charset="0"/>
            </a:endParaRPr>
          </a:p>
          <a:p>
            <a:pPr eaLnBrk="1" hangingPunct="1">
              <a:lnSpc>
                <a:spcPct val="90000"/>
              </a:lnSpc>
            </a:pPr>
            <a:r>
              <a:rPr lang="en-US" altLang="en-US" sz="1800" b="1" dirty="0">
                <a:solidFill>
                  <a:schemeClr val="bg2"/>
                </a:solidFill>
                <a:latin typeface="Comic Sans MS" panose="030F0902030302020204" pitchFamily="66" charset="0"/>
              </a:rPr>
              <a:t>Abstract (1 page)</a:t>
            </a:r>
          </a:p>
          <a:p>
            <a:pPr eaLnBrk="1" hangingPunct="1">
              <a:lnSpc>
                <a:spcPct val="90000"/>
              </a:lnSpc>
            </a:pPr>
            <a:r>
              <a:rPr lang="en-US" altLang="en-US" sz="1800" b="1" dirty="0">
                <a:solidFill>
                  <a:schemeClr val="bg2"/>
                </a:solidFill>
                <a:latin typeface="Comic Sans MS" panose="030F0902030302020204" pitchFamily="66" charset="0"/>
              </a:rPr>
              <a:t>Introduction (2-3 pages)</a:t>
            </a:r>
          </a:p>
          <a:p>
            <a:pPr eaLnBrk="1" hangingPunct="1">
              <a:lnSpc>
                <a:spcPct val="90000"/>
              </a:lnSpc>
            </a:pPr>
            <a:r>
              <a:rPr lang="en-US" altLang="en-US" sz="1800" b="1" dirty="0">
                <a:solidFill>
                  <a:schemeClr val="bg2"/>
                </a:solidFill>
                <a:latin typeface="Comic Sans MS" panose="030F0902030302020204" pitchFamily="66" charset="0"/>
              </a:rPr>
              <a:t>Materials and methods (n pages)</a:t>
            </a:r>
          </a:p>
          <a:p>
            <a:pPr eaLnBrk="1" hangingPunct="1">
              <a:lnSpc>
                <a:spcPct val="90000"/>
              </a:lnSpc>
            </a:pPr>
            <a:r>
              <a:rPr lang="en-US" altLang="en-US" sz="1800" b="1" dirty="0">
                <a:solidFill>
                  <a:schemeClr val="bg2"/>
                </a:solidFill>
                <a:latin typeface="Comic Sans MS" panose="030F0902030302020204" pitchFamily="66" charset="0"/>
              </a:rPr>
              <a:t>Results (n pages)</a:t>
            </a:r>
          </a:p>
          <a:p>
            <a:pPr eaLnBrk="1" hangingPunct="1">
              <a:lnSpc>
                <a:spcPct val="90000"/>
              </a:lnSpc>
            </a:pPr>
            <a:r>
              <a:rPr lang="en-US" altLang="en-US" sz="1800" b="1" dirty="0">
                <a:solidFill>
                  <a:schemeClr val="bg2"/>
                </a:solidFill>
                <a:latin typeface="Comic Sans MS" panose="030F0902030302020204" pitchFamily="66" charset="0"/>
              </a:rPr>
              <a:t>Discussion (3-n pages)</a:t>
            </a:r>
          </a:p>
          <a:p>
            <a:pPr eaLnBrk="1" hangingPunct="1">
              <a:lnSpc>
                <a:spcPct val="90000"/>
              </a:lnSpc>
            </a:pPr>
            <a:r>
              <a:rPr lang="en-US" altLang="en-US" sz="1800" b="1" dirty="0">
                <a:solidFill>
                  <a:schemeClr val="tx2"/>
                </a:solidFill>
                <a:latin typeface="Comic Sans MS" panose="030F0902030302020204" pitchFamily="66" charset="0"/>
              </a:rPr>
              <a:t>Acknowledgements (1 paragraph)</a:t>
            </a:r>
            <a:endParaRPr lang="en-US" altLang="en-US" sz="1800" b="1" dirty="0">
              <a:solidFill>
                <a:schemeClr val="bg2"/>
              </a:solidFill>
              <a:latin typeface="Comic Sans MS" panose="030F0902030302020204" pitchFamily="66" charset="0"/>
            </a:endParaRPr>
          </a:p>
          <a:p>
            <a:pPr eaLnBrk="1" hangingPunct="1">
              <a:lnSpc>
                <a:spcPct val="90000"/>
              </a:lnSpc>
            </a:pPr>
            <a:r>
              <a:rPr lang="en-US" altLang="en-US" sz="1800" b="1" dirty="0">
                <a:solidFill>
                  <a:schemeClr val="bg2"/>
                </a:solidFill>
                <a:latin typeface="Comic Sans MS" panose="030F0902030302020204" pitchFamily="66" charset="0"/>
              </a:rPr>
              <a:t>References</a:t>
            </a:r>
          </a:p>
          <a:p>
            <a:pPr eaLnBrk="1" hangingPunct="1">
              <a:lnSpc>
                <a:spcPct val="90000"/>
              </a:lnSpc>
            </a:pPr>
            <a:r>
              <a:rPr lang="en-US" altLang="en-US" sz="1800" b="1" dirty="0">
                <a:solidFill>
                  <a:schemeClr val="bg2"/>
                </a:solidFill>
                <a:latin typeface="Comic Sans MS" panose="030F0902030302020204" pitchFamily="66" charset="0"/>
              </a:rPr>
              <a:t>Tables</a:t>
            </a:r>
          </a:p>
          <a:p>
            <a:pPr eaLnBrk="1" hangingPunct="1">
              <a:lnSpc>
                <a:spcPct val="90000"/>
              </a:lnSpc>
            </a:pPr>
            <a:r>
              <a:rPr lang="en-US" altLang="en-US" sz="1800" b="1" dirty="0">
                <a:solidFill>
                  <a:schemeClr val="bg2"/>
                </a:solidFill>
                <a:latin typeface="Comic Sans MS" panose="030F0902030302020204" pitchFamily="66" charset="0"/>
              </a:rPr>
              <a:t>Figures legends</a:t>
            </a:r>
          </a:p>
          <a:p>
            <a:pPr eaLnBrk="1" hangingPunct="1">
              <a:lnSpc>
                <a:spcPct val="90000"/>
              </a:lnSpc>
            </a:pPr>
            <a:r>
              <a:rPr lang="en-US" altLang="en-US" sz="1800" b="1" dirty="0">
                <a:solidFill>
                  <a:schemeClr val="bg2"/>
                </a:solidFill>
                <a:latin typeface="Comic Sans MS" panose="030F0902030302020204" pitchFamily="66" charset="0"/>
              </a:rPr>
              <a:t>Figures</a:t>
            </a:r>
          </a:p>
        </p:txBody>
      </p:sp>
      <p:sp>
        <p:nvSpPr>
          <p:cNvPr id="40964" name="Text Box 4">
            <a:extLst>
              <a:ext uri="{FF2B5EF4-FFF2-40B4-BE49-F238E27FC236}">
                <a16:creationId xmlns:a16="http://schemas.microsoft.com/office/drawing/2014/main" id="{CED182D7-BED4-524C-964F-42909792D09D}"/>
              </a:ext>
            </a:extLst>
          </p:cNvPr>
          <p:cNvSpPr txBox="1">
            <a:spLocks noChangeArrowheads="1"/>
          </p:cNvSpPr>
          <p:nvPr/>
        </p:nvSpPr>
        <p:spPr bwMode="auto">
          <a:xfrm>
            <a:off x="5543550" y="887190"/>
            <a:ext cx="3200400" cy="1477328"/>
          </a:xfrm>
          <a:prstGeom prst="rect">
            <a:avLst/>
          </a:prstGeom>
          <a:solidFill>
            <a:schemeClr val="accent2"/>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285750" indent="-2857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Tx/>
              <a:buChar char="-"/>
            </a:pPr>
            <a:r>
              <a:rPr lang="en-US" altLang="en-US" sz="1800">
                <a:solidFill>
                  <a:schemeClr val="bg1"/>
                </a:solidFill>
                <a:latin typeface="Comic Sans MS" panose="030F0902030302020204" pitchFamily="66" charset="0"/>
              </a:rPr>
              <a:t> Funding agencies and organizations!!!!!</a:t>
            </a:r>
          </a:p>
          <a:p>
            <a:pPr>
              <a:buFontTx/>
              <a:buChar char="-"/>
            </a:pPr>
            <a:r>
              <a:rPr lang="en-US" altLang="en-US" sz="1800">
                <a:solidFill>
                  <a:schemeClr val="bg1"/>
                </a:solidFill>
                <a:latin typeface="Comic Sans MS" panose="030F0902030302020204" pitchFamily="66" charset="0"/>
              </a:rPr>
              <a:t> Technicians and collaborators who worked on the study</a:t>
            </a:r>
          </a:p>
        </p:txBody>
      </p:sp>
      <p:sp>
        <p:nvSpPr>
          <p:cNvPr id="40965" name="Text Box 5">
            <a:extLst>
              <a:ext uri="{FF2B5EF4-FFF2-40B4-BE49-F238E27FC236}">
                <a16:creationId xmlns:a16="http://schemas.microsoft.com/office/drawing/2014/main" id="{F73498AB-C53A-5942-9801-829F8BA6F73B}"/>
              </a:ext>
            </a:extLst>
          </p:cNvPr>
          <p:cNvSpPr txBox="1">
            <a:spLocks noChangeArrowheads="1"/>
          </p:cNvSpPr>
          <p:nvPr/>
        </p:nvSpPr>
        <p:spPr bwMode="auto">
          <a:xfrm>
            <a:off x="5543550" y="2654975"/>
            <a:ext cx="3486150" cy="2031325"/>
          </a:xfrm>
          <a:prstGeom prst="rect">
            <a:avLst/>
          </a:prstGeom>
          <a:solidFill>
            <a:schemeClr val="accent2"/>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285750" indent="-2857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Tx/>
              <a:buChar char="-"/>
            </a:pPr>
            <a:r>
              <a:rPr lang="en-US" altLang="en-US" sz="1800">
                <a:solidFill>
                  <a:schemeClr val="bg1"/>
                </a:solidFill>
                <a:latin typeface="Comic Sans MS" panose="030F0902030302020204" pitchFamily="66" charset="0"/>
              </a:rPr>
              <a:t>Scientist giving advice on study or reviewed the manuscript</a:t>
            </a:r>
          </a:p>
          <a:p>
            <a:r>
              <a:rPr lang="en-US" altLang="en-US" sz="1800">
                <a:solidFill>
                  <a:schemeClr val="bg1"/>
                </a:solidFill>
                <a:latin typeface="Comic Sans MS" panose="030F0902030302020204" pitchFamily="66" charset="0"/>
              </a:rPr>
              <a:t>- Reviewers that improved the manuscript</a:t>
            </a:r>
          </a:p>
          <a:p>
            <a:pPr>
              <a:buFontTx/>
              <a:buChar char="-"/>
            </a:pPr>
            <a:r>
              <a:rPr lang="en-US" altLang="en-US" sz="1800">
                <a:solidFill>
                  <a:schemeClr val="bg1"/>
                </a:solidFill>
                <a:latin typeface="Comic Sans MS" panose="030F0902030302020204" pitchFamily="66" charset="0"/>
              </a:rPr>
              <a:t>NOT your parents or girlfriend/boyfriend</a:t>
            </a:r>
          </a:p>
        </p:txBody>
      </p:sp>
      <p:sp>
        <p:nvSpPr>
          <p:cNvPr id="9" name="Rectangle 2">
            <a:extLst>
              <a:ext uri="{FF2B5EF4-FFF2-40B4-BE49-F238E27FC236}">
                <a16:creationId xmlns:a16="http://schemas.microsoft.com/office/drawing/2014/main" id="{FE25851D-EA85-5644-B9A1-4DA91C5040AC}"/>
              </a:ext>
            </a:extLst>
          </p:cNvPr>
          <p:cNvSpPr txBox="1">
            <a:spLocks noChangeArrowheads="1"/>
          </p:cNvSpPr>
          <p:nvPr/>
        </p:nvSpPr>
        <p:spPr bwMode="auto">
          <a:xfrm>
            <a:off x="899592" y="267494"/>
            <a:ext cx="5829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Structure – Acknowledgments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Number Placeholder 3">
            <a:extLst>
              <a:ext uri="{FF2B5EF4-FFF2-40B4-BE49-F238E27FC236}">
                <a16:creationId xmlns:a16="http://schemas.microsoft.com/office/drawing/2014/main" id="{26751020-F204-3E49-88C3-0B23D9FFB53B}"/>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E2CA6543-5215-6441-97FD-7177AE5312ED}" type="slidenum">
              <a:rPr lang="en-US" altLang="en-US" sz="1050"/>
              <a:pPr/>
              <a:t>19</a:t>
            </a:fld>
            <a:endParaRPr lang="en-US" altLang="en-US" sz="1050"/>
          </a:p>
        </p:txBody>
      </p:sp>
      <p:sp>
        <p:nvSpPr>
          <p:cNvPr id="43011" name="Rectangle 3">
            <a:extLst>
              <a:ext uri="{FF2B5EF4-FFF2-40B4-BE49-F238E27FC236}">
                <a16:creationId xmlns:a16="http://schemas.microsoft.com/office/drawing/2014/main" id="{DEA083D6-2D67-984F-9CD1-26E88F4EBF2F}"/>
              </a:ext>
            </a:extLst>
          </p:cNvPr>
          <p:cNvSpPr>
            <a:spLocks noGrp="1" noChangeArrowheads="1"/>
          </p:cNvSpPr>
          <p:nvPr>
            <p:ph type="body" idx="1"/>
          </p:nvPr>
        </p:nvSpPr>
        <p:spPr bwMode="auto">
          <a:xfrm>
            <a:off x="1428750" y="857250"/>
            <a:ext cx="5029200" cy="34861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bodyPr>
          <a:lstStyle/>
          <a:p>
            <a:pPr eaLnBrk="1" hangingPunct="1">
              <a:lnSpc>
                <a:spcPct val="90000"/>
              </a:lnSpc>
            </a:pPr>
            <a:r>
              <a:rPr lang="en-US" altLang="en-US" sz="1800" b="1" dirty="0">
                <a:solidFill>
                  <a:schemeClr val="bg2"/>
                </a:solidFill>
                <a:latin typeface="Comic Sans MS" panose="030F0902030302020204" pitchFamily="66" charset="0"/>
              </a:rPr>
              <a:t>Title page (1 page)</a:t>
            </a:r>
            <a:endParaRPr lang="en-US" altLang="en-US" sz="1800" b="1" dirty="0">
              <a:latin typeface="Comic Sans MS" panose="030F0902030302020204" pitchFamily="66" charset="0"/>
            </a:endParaRPr>
          </a:p>
          <a:p>
            <a:pPr eaLnBrk="1" hangingPunct="1">
              <a:lnSpc>
                <a:spcPct val="90000"/>
              </a:lnSpc>
            </a:pPr>
            <a:r>
              <a:rPr lang="en-US" altLang="en-US" sz="1800" b="1" dirty="0">
                <a:solidFill>
                  <a:schemeClr val="bg2"/>
                </a:solidFill>
                <a:latin typeface="Comic Sans MS" panose="030F0902030302020204" pitchFamily="66" charset="0"/>
              </a:rPr>
              <a:t>Abstract (1 page)</a:t>
            </a:r>
          </a:p>
          <a:p>
            <a:pPr eaLnBrk="1" hangingPunct="1">
              <a:lnSpc>
                <a:spcPct val="90000"/>
              </a:lnSpc>
            </a:pPr>
            <a:r>
              <a:rPr lang="en-US" altLang="en-US" sz="1800" b="1" dirty="0">
                <a:solidFill>
                  <a:schemeClr val="bg2"/>
                </a:solidFill>
                <a:latin typeface="Comic Sans MS" panose="030F0902030302020204" pitchFamily="66" charset="0"/>
              </a:rPr>
              <a:t>Introduction (2-3 pages)</a:t>
            </a:r>
          </a:p>
          <a:p>
            <a:pPr eaLnBrk="1" hangingPunct="1">
              <a:lnSpc>
                <a:spcPct val="90000"/>
              </a:lnSpc>
            </a:pPr>
            <a:r>
              <a:rPr lang="en-US" altLang="en-US" sz="1800" b="1" dirty="0">
                <a:solidFill>
                  <a:schemeClr val="bg2"/>
                </a:solidFill>
                <a:latin typeface="Comic Sans MS" panose="030F0902030302020204" pitchFamily="66" charset="0"/>
              </a:rPr>
              <a:t>Materials and methods (n pages)</a:t>
            </a:r>
          </a:p>
          <a:p>
            <a:pPr eaLnBrk="1" hangingPunct="1">
              <a:lnSpc>
                <a:spcPct val="90000"/>
              </a:lnSpc>
            </a:pPr>
            <a:r>
              <a:rPr lang="en-US" altLang="en-US" sz="1800" b="1" dirty="0">
                <a:solidFill>
                  <a:schemeClr val="bg2"/>
                </a:solidFill>
                <a:latin typeface="Comic Sans MS" panose="030F0902030302020204" pitchFamily="66" charset="0"/>
              </a:rPr>
              <a:t>Results (n pages)</a:t>
            </a:r>
          </a:p>
          <a:p>
            <a:pPr eaLnBrk="1" hangingPunct="1">
              <a:lnSpc>
                <a:spcPct val="90000"/>
              </a:lnSpc>
            </a:pPr>
            <a:r>
              <a:rPr lang="en-US" altLang="en-US" sz="1800" b="1" dirty="0">
                <a:solidFill>
                  <a:schemeClr val="bg2"/>
                </a:solidFill>
                <a:latin typeface="Comic Sans MS" panose="030F0902030302020204" pitchFamily="66" charset="0"/>
              </a:rPr>
              <a:t>Discussion (3-n pages)</a:t>
            </a:r>
          </a:p>
          <a:p>
            <a:pPr eaLnBrk="1" hangingPunct="1">
              <a:lnSpc>
                <a:spcPct val="90000"/>
              </a:lnSpc>
            </a:pPr>
            <a:r>
              <a:rPr lang="en-US" altLang="en-US" sz="1800" b="1" dirty="0">
                <a:solidFill>
                  <a:schemeClr val="bg2"/>
                </a:solidFill>
                <a:latin typeface="Comic Sans MS" panose="030F0902030302020204" pitchFamily="66" charset="0"/>
              </a:rPr>
              <a:t>Acknowledgements (1 paragraph)</a:t>
            </a:r>
          </a:p>
          <a:p>
            <a:pPr eaLnBrk="1" hangingPunct="1">
              <a:lnSpc>
                <a:spcPct val="90000"/>
              </a:lnSpc>
            </a:pPr>
            <a:r>
              <a:rPr lang="en-US" altLang="en-US" sz="1800" b="1" dirty="0">
                <a:solidFill>
                  <a:schemeClr val="tx2"/>
                </a:solidFill>
                <a:latin typeface="Comic Sans MS" panose="030F0902030302020204" pitchFamily="66" charset="0"/>
              </a:rPr>
              <a:t>References (1-n pages, ~50 citations)</a:t>
            </a:r>
            <a:endParaRPr lang="en-US" altLang="en-US" sz="1800" b="1" dirty="0">
              <a:solidFill>
                <a:schemeClr val="bg2"/>
              </a:solidFill>
              <a:latin typeface="Comic Sans MS" panose="030F0902030302020204" pitchFamily="66" charset="0"/>
            </a:endParaRPr>
          </a:p>
          <a:p>
            <a:pPr eaLnBrk="1" hangingPunct="1">
              <a:lnSpc>
                <a:spcPct val="90000"/>
              </a:lnSpc>
            </a:pPr>
            <a:r>
              <a:rPr lang="en-US" altLang="en-US" sz="1800" b="1" dirty="0">
                <a:solidFill>
                  <a:schemeClr val="bg2"/>
                </a:solidFill>
                <a:latin typeface="Comic Sans MS" panose="030F0902030302020204" pitchFamily="66" charset="0"/>
              </a:rPr>
              <a:t>Tables</a:t>
            </a:r>
          </a:p>
          <a:p>
            <a:pPr eaLnBrk="1" hangingPunct="1">
              <a:lnSpc>
                <a:spcPct val="90000"/>
              </a:lnSpc>
            </a:pPr>
            <a:r>
              <a:rPr lang="en-US" altLang="en-US" sz="1800" b="1" dirty="0">
                <a:solidFill>
                  <a:schemeClr val="bg2"/>
                </a:solidFill>
                <a:latin typeface="Comic Sans MS" panose="030F0902030302020204" pitchFamily="66" charset="0"/>
              </a:rPr>
              <a:t>Figures legends</a:t>
            </a:r>
          </a:p>
          <a:p>
            <a:pPr eaLnBrk="1" hangingPunct="1">
              <a:lnSpc>
                <a:spcPct val="90000"/>
              </a:lnSpc>
            </a:pPr>
            <a:r>
              <a:rPr lang="en-US" altLang="en-US" sz="1800" b="1" dirty="0">
                <a:solidFill>
                  <a:schemeClr val="bg2"/>
                </a:solidFill>
                <a:latin typeface="Comic Sans MS" panose="030F0902030302020204" pitchFamily="66" charset="0"/>
              </a:rPr>
              <a:t>Figures</a:t>
            </a:r>
          </a:p>
        </p:txBody>
      </p:sp>
      <p:sp>
        <p:nvSpPr>
          <p:cNvPr id="43012" name="Text Box 4">
            <a:extLst>
              <a:ext uri="{FF2B5EF4-FFF2-40B4-BE49-F238E27FC236}">
                <a16:creationId xmlns:a16="http://schemas.microsoft.com/office/drawing/2014/main" id="{84F9492C-4882-4441-AD2C-0136076A1D82}"/>
              </a:ext>
            </a:extLst>
          </p:cNvPr>
          <p:cNvSpPr txBox="1">
            <a:spLocks noChangeArrowheads="1"/>
          </p:cNvSpPr>
          <p:nvPr/>
        </p:nvSpPr>
        <p:spPr bwMode="auto">
          <a:xfrm>
            <a:off x="5919788" y="771550"/>
            <a:ext cx="2914650" cy="2031325"/>
          </a:xfrm>
          <a:prstGeom prst="rect">
            <a:avLst/>
          </a:prstGeom>
          <a:solidFill>
            <a:schemeClr val="accent2"/>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285750" indent="-2857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Tx/>
              <a:buChar char="-"/>
            </a:pPr>
            <a:r>
              <a:rPr lang="en-US" altLang="en-US" sz="1800">
                <a:solidFill>
                  <a:schemeClr val="bg1"/>
                </a:solidFill>
                <a:latin typeface="Comic Sans MS" panose="030F0902030302020204" pitchFamily="66" charset="0"/>
              </a:rPr>
              <a:t>Provide proof of knowledge of the field</a:t>
            </a:r>
          </a:p>
          <a:p>
            <a:pPr>
              <a:buFontTx/>
              <a:buChar char="-"/>
            </a:pPr>
            <a:r>
              <a:rPr lang="en-US" altLang="en-US" sz="1800">
                <a:solidFill>
                  <a:schemeClr val="bg1"/>
                </a:solidFill>
                <a:latin typeface="Comic Sans MS" panose="030F0902030302020204" pitchFamily="66" charset="0"/>
              </a:rPr>
              <a:t>Support from and relate to similar or relevant studies</a:t>
            </a:r>
          </a:p>
          <a:p>
            <a:pPr>
              <a:buFontTx/>
              <a:buChar char="-"/>
            </a:pPr>
            <a:r>
              <a:rPr lang="en-US" altLang="en-US" sz="1800">
                <a:solidFill>
                  <a:schemeClr val="bg1"/>
                </a:solidFill>
                <a:latin typeface="Comic Sans MS" panose="030F0902030302020204" pitchFamily="66" charset="0"/>
              </a:rPr>
              <a:t>Suggest studies to interested readers</a:t>
            </a:r>
          </a:p>
        </p:txBody>
      </p:sp>
      <p:sp>
        <p:nvSpPr>
          <p:cNvPr id="2" name="TextBox 1">
            <a:extLst>
              <a:ext uri="{FF2B5EF4-FFF2-40B4-BE49-F238E27FC236}">
                <a16:creationId xmlns:a16="http://schemas.microsoft.com/office/drawing/2014/main" id="{339E9EA9-9F71-674F-B183-CFD1A14B6EE9}"/>
              </a:ext>
            </a:extLst>
          </p:cNvPr>
          <p:cNvSpPr txBox="1"/>
          <p:nvPr/>
        </p:nvSpPr>
        <p:spPr>
          <a:xfrm>
            <a:off x="5919788" y="4799410"/>
            <a:ext cx="2106216" cy="253916"/>
          </a:xfrm>
          <a:prstGeom prst="rect">
            <a:avLst/>
          </a:prstGeom>
          <a:noFill/>
        </p:spPr>
        <p:txBody>
          <a:bodyPr>
            <a:spAutoFit/>
          </a:bodyPr>
          <a:lstStyle/>
          <a:p>
            <a:pPr>
              <a:defRPr/>
            </a:pPr>
            <a:r>
              <a:rPr lang="en-US" sz="1050" dirty="0">
                <a:solidFill>
                  <a:schemeClr val="bg2">
                    <a:lumMod val="75000"/>
                  </a:schemeClr>
                </a:solidFill>
              </a:rPr>
              <a:t>Next slide for more details</a:t>
            </a:r>
          </a:p>
        </p:txBody>
      </p:sp>
      <p:sp>
        <p:nvSpPr>
          <p:cNvPr id="9" name="Rectangle 2">
            <a:extLst>
              <a:ext uri="{FF2B5EF4-FFF2-40B4-BE49-F238E27FC236}">
                <a16:creationId xmlns:a16="http://schemas.microsoft.com/office/drawing/2014/main" id="{A2C1CE75-0C04-F540-A643-9775BDFB46ED}"/>
              </a:ext>
            </a:extLst>
          </p:cNvPr>
          <p:cNvSpPr txBox="1">
            <a:spLocks noChangeArrowheads="1"/>
          </p:cNvSpPr>
          <p:nvPr/>
        </p:nvSpPr>
        <p:spPr bwMode="auto">
          <a:xfrm>
            <a:off x="899592" y="267494"/>
            <a:ext cx="5829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Structure – References (objectives)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Number Placeholder 3">
            <a:extLst>
              <a:ext uri="{FF2B5EF4-FFF2-40B4-BE49-F238E27FC236}">
                <a16:creationId xmlns:a16="http://schemas.microsoft.com/office/drawing/2014/main" id="{73CCCFFE-AAF5-7041-AAE1-5A50FD463E41}"/>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12E280D9-6741-614F-8059-D652EFE7C918}" type="slidenum">
              <a:rPr lang="en-US" altLang="en-US" sz="1050"/>
              <a:pPr/>
              <a:t>2</a:t>
            </a:fld>
            <a:endParaRPr lang="en-US" altLang="en-US" sz="1050"/>
          </a:p>
        </p:txBody>
      </p:sp>
      <p:sp>
        <p:nvSpPr>
          <p:cNvPr id="18435" name="Text Box 3">
            <a:extLst>
              <a:ext uri="{FF2B5EF4-FFF2-40B4-BE49-F238E27FC236}">
                <a16:creationId xmlns:a16="http://schemas.microsoft.com/office/drawing/2014/main" id="{47837BD5-A268-E842-A101-F9C668E19463}"/>
              </a:ext>
            </a:extLst>
          </p:cNvPr>
          <p:cNvSpPr txBox="1">
            <a:spLocks noChangeArrowheads="1"/>
          </p:cNvSpPr>
          <p:nvPr/>
        </p:nvSpPr>
        <p:spPr bwMode="auto">
          <a:xfrm>
            <a:off x="1709737" y="1168004"/>
            <a:ext cx="4662463" cy="3349187"/>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p>
            <a:pPr>
              <a:defRPr/>
            </a:pPr>
            <a:r>
              <a:rPr lang="en-US" sz="1800" b="1" dirty="0">
                <a:latin typeface="Comic Sans MS" charset="0"/>
                <a:ea typeface="ＭＳ Ｐゴシック" charset="0"/>
              </a:rPr>
              <a:t>Outline of todays presentation</a:t>
            </a:r>
          </a:p>
          <a:p>
            <a:pPr>
              <a:defRPr/>
            </a:pPr>
            <a:endParaRPr lang="en-US" sz="1500" b="1" dirty="0">
              <a:latin typeface="Comic Sans MS" charset="0"/>
              <a:ea typeface="ＭＳ Ｐゴシック" charset="0"/>
            </a:endParaRPr>
          </a:p>
          <a:p>
            <a:pPr marL="257175" indent="-257175">
              <a:lnSpc>
                <a:spcPct val="120000"/>
              </a:lnSpc>
              <a:buFont typeface="Wingdings" charset="2"/>
              <a:buChar char="Ø"/>
              <a:defRPr/>
            </a:pPr>
            <a:r>
              <a:rPr lang="en-US" sz="1500" b="1" dirty="0">
                <a:latin typeface="Comic Sans MS" charset="0"/>
                <a:ea typeface="ＭＳ Ｐゴシック" charset="0"/>
              </a:rPr>
              <a:t>Preparation of a manuscript</a:t>
            </a:r>
          </a:p>
          <a:p>
            <a:pPr marL="600075" lvl="1" indent="-257175">
              <a:lnSpc>
                <a:spcPct val="120000"/>
              </a:lnSpc>
              <a:buFont typeface="Wingdings" charset="2"/>
              <a:buChar char="Ø"/>
              <a:defRPr/>
            </a:pPr>
            <a:r>
              <a:rPr lang="en-US" sz="1500" b="1" dirty="0">
                <a:latin typeface="Comic Sans MS" charset="0"/>
                <a:ea typeface="ＭＳ Ｐゴシック" charset="0"/>
              </a:rPr>
              <a:t>Format</a:t>
            </a:r>
          </a:p>
          <a:p>
            <a:pPr marL="600075" lvl="1" indent="-257175">
              <a:lnSpc>
                <a:spcPct val="120000"/>
              </a:lnSpc>
              <a:buFont typeface="Wingdings" charset="2"/>
              <a:buChar char="Ø"/>
              <a:defRPr/>
            </a:pPr>
            <a:r>
              <a:rPr lang="en-US" sz="1500" b="1" dirty="0">
                <a:latin typeface="Comic Sans MS" charset="0"/>
                <a:ea typeface="ＭＳ Ｐゴシック" charset="0"/>
              </a:rPr>
              <a:t>Parts</a:t>
            </a:r>
          </a:p>
          <a:p>
            <a:pPr marL="600075" lvl="1" indent="-257175">
              <a:lnSpc>
                <a:spcPct val="120000"/>
              </a:lnSpc>
              <a:buFont typeface="Wingdings" charset="2"/>
              <a:buChar char="Ø"/>
              <a:defRPr/>
            </a:pPr>
            <a:r>
              <a:rPr lang="en-US" sz="1500" b="1" dirty="0">
                <a:latin typeface="Comic Sans MS" charset="0"/>
                <a:ea typeface="ＭＳ Ｐゴシック" charset="0"/>
              </a:rPr>
              <a:t>Contents</a:t>
            </a:r>
          </a:p>
          <a:p>
            <a:pPr marL="600075" lvl="1" indent="-257175">
              <a:lnSpc>
                <a:spcPct val="120000"/>
              </a:lnSpc>
              <a:buFont typeface="Wingdings" charset="2"/>
              <a:buChar char="Ø"/>
              <a:defRPr/>
            </a:pPr>
            <a:r>
              <a:rPr lang="en-US" sz="1500" b="1" dirty="0">
                <a:latin typeface="Comic Sans MS" charset="0"/>
                <a:ea typeface="ＭＳ Ｐゴシック" charset="0"/>
              </a:rPr>
              <a:t>References</a:t>
            </a:r>
          </a:p>
          <a:p>
            <a:pPr marL="600075" lvl="1" indent="-257175">
              <a:lnSpc>
                <a:spcPct val="120000"/>
              </a:lnSpc>
              <a:buFont typeface="Wingdings" charset="2"/>
              <a:buChar char="Ø"/>
              <a:defRPr/>
            </a:pPr>
            <a:r>
              <a:rPr lang="en-US" sz="1500" b="1" dirty="0">
                <a:latin typeface="Comic Sans MS" charset="0"/>
                <a:ea typeface="ＭＳ Ｐゴシック" charset="0"/>
              </a:rPr>
              <a:t>Tables and Graphs</a:t>
            </a:r>
          </a:p>
          <a:p>
            <a:pPr marL="257175" indent="-257175">
              <a:lnSpc>
                <a:spcPct val="120000"/>
              </a:lnSpc>
              <a:buFont typeface="Wingdings" charset="2"/>
              <a:buChar char="Ø"/>
              <a:defRPr/>
            </a:pPr>
            <a:r>
              <a:rPr lang="en-US" sz="1500" b="1" dirty="0">
                <a:latin typeface="Comic Sans MS" charset="0"/>
                <a:ea typeface="ＭＳ Ｐゴシック" charset="0"/>
              </a:rPr>
              <a:t>Language use and common errors</a:t>
            </a:r>
          </a:p>
          <a:p>
            <a:pPr marL="257175" indent="-257175">
              <a:lnSpc>
                <a:spcPct val="120000"/>
              </a:lnSpc>
              <a:buFont typeface="Wingdings" charset="2"/>
              <a:buChar char="Ø"/>
              <a:defRPr/>
            </a:pPr>
            <a:r>
              <a:rPr lang="en-US" sz="1500" b="1" dirty="0">
                <a:latin typeface="Comic Sans MS" charset="0"/>
                <a:ea typeface="ＭＳ Ｐゴシック" charset="0"/>
              </a:rPr>
              <a:t>References and Bibliographic software</a:t>
            </a:r>
          </a:p>
          <a:p>
            <a:pPr marL="257175" indent="-257175">
              <a:lnSpc>
                <a:spcPct val="120000"/>
              </a:lnSpc>
              <a:buFont typeface="Wingdings" charset="2"/>
              <a:buChar char="Ø"/>
              <a:defRPr/>
            </a:pPr>
            <a:r>
              <a:rPr lang="en-US" sz="1500" b="1" dirty="0">
                <a:latin typeface="Comic Sans MS" charset="0"/>
                <a:ea typeface="ＭＳ Ｐゴシック" charset="0"/>
              </a:rPr>
              <a:t>Table of Contents</a:t>
            </a:r>
          </a:p>
          <a:p>
            <a:pPr marL="257175" indent="-257175">
              <a:lnSpc>
                <a:spcPct val="120000"/>
              </a:lnSpc>
              <a:buFont typeface="Wingdings" charset="2"/>
              <a:buChar char="Ø"/>
              <a:defRPr/>
            </a:pPr>
            <a:r>
              <a:rPr lang="en-US" sz="1500" b="1" dirty="0">
                <a:latin typeface="Comic Sans MS" charset="0"/>
                <a:ea typeface="ＭＳ Ｐゴシック" charset="0"/>
              </a:rPr>
              <a:t>Review process</a:t>
            </a:r>
          </a:p>
        </p:txBody>
      </p:sp>
      <p:pic>
        <p:nvPicPr>
          <p:cNvPr id="16388" name="Picture 11">
            <a:extLst>
              <a:ext uri="{FF2B5EF4-FFF2-40B4-BE49-F238E27FC236}">
                <a16:creationId xmlns:a16="http://schemas.microsoft.com/office/drawing/2014/main" id="{7E75F64E-8CF3-B74D-A3BF-6C3E6C7D6C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543" t="2863" r="3543"/>
          <a:stretch>
            <a:fillRect/>
          </a:stretch>
        </p:blipFill>
        <p:spPr bwMode="auto">
          <a:xfrm>
            <a:off x="5886450" y="685801"/>
            <a:ext cx="1085850" cy="1403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10">
            <a:extLst>
              <a:ext uri="{FF2B5EF4-FFF2-40B4-BE49-F238E27FC236}">
                <a16:creationId xmlns:a16="http://schemas.microsoft.com/office/drawing/2014/main" id="{39CE5EB9-99B3-E747-96B7-4203F1AF07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5582" y="1257300"/>
            <a:ext cx="1045369" cy="1322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13">
            <a:extLst>
              <a:ext uri="{FF2B5EF4-FFF2-40B4-BE49-F238E27FC236}">
                <a16:creationId xmlns:a16="http://schemas.microsoft.com/office/drawing/2014/main" id="{0414F1AE-09D7-D74C-A549-CA4FA234F1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6444" y="1943100"/>
            <a:ext cx="1078706"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a:extLst>
              <a:ext uri="{FF2B5EF4-FFF2-40B4-BE49-F238E27FC236}">
                <a16:creationId xmlns:a16="http://schemas.microsoft.com/office/drawing/2014/main" id="{2C837FF2-F621-5D43-BC2E-79A504E42057}"/>
              </a:ext>
            </a:extLst>
          </p:cNvPr>
          <p:cNvSpPr>
            <a:spLocks noGrp="1" noChangeArrowheads="1"/>
          </p:cNvSpPr>
          <p:nvPr>
            <p:ph type="ctrTitle"/>
          </p:nvPr>
        </p:nvSpPr>
        <p:spPr>
          <a:xfrm>
            <a:off x="853679" y="411510"/>
            <a:ext cx="5829300" cy="342900"/>
          </a:xfrm>
        </p:spPr>
        <p:txBody>
          <a:bodyPr/>
          <a:lstStyle/>
          <a:p>
            <a:pPr eaLnBrk="1" hangingPunct="1">
              <a:defRPr/>
            </a:pPr>
            <a:r>
              <a:rPr lang="en-US" altLang="en-US" dirty="0">
                <a:effectLst>
                  <a:outerShdw blurRad="38100" dist="38100" dir="2700000" algn="tl">
                    <a:srgbClr val="FFFFFF"/>
                  </a:outerShdw>
                </a:effectLst>
                <a:latin typeface="Comic Sans MS" panose="030F0902030302020204" pitchFamily="66" charset="0"/>
              </a:rPr>
              <a:t>How to write a scientific article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Number Placeholder 3">
            <a:extLst>
              <a:ext uri="{FF2B5EF4-FFF2-40B4-BE49-F238E27FC236}">
                <a16:creationId xmlns:a16="http://schemas.microsoft.com/office/drawing/2014/main" id="{4EFB6397-3C00-BE44-BDD4-D907E550B93F}"/>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E2DD39B6-0CE9-5543-BDC6-B19A5115CBC6}" type="slidenum">
              <a:rPr lang="en-US" altLang="en-US" sz="1050"/>
              <a:pPr/>
              <a:t>20</a:t>
            </a:fld>
            <a:endParaRPr lang="en-US" altLang="en-US" sz="1050"/>
          </a:p>
        </p:txBody>
      </p:sp>
      <p:sp>
        <p:nvSpPr>
          <p:cNvPr id="45059" name="Rectangle 3">
            <a:extLst>
              <a:ext uri="{FF2B5EF4-FFF2-40B4-BE49-F238E27FC236}">
                <a16:creationId xmlns:a16="http://schemas.microsoft.com/office/drawing/2014/main" id="{9D978AD8-5718-3F4B-B6D2-E72566498A6B}"/>
              </a:ext>
            </a:extLst>
          </p:cNvPr>
          <p:cNvSpPr txBox="1">
            <a:spLocks noChangeArrowheads="1"/>
          </p:cNvSpPr>
          <p:nvPr/>
        </p:nvSpPr>
        <p:spPr bwMode="auto">
          <a:xfrm>
            <a:off x="755576" y="987574"/>
            <a:ext cx="7200800" cy="388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20000"/>
              </a:spcBef>
              <a:buFont typeface="Arial" panose="020B0604020202020204" pitchFamily="34" charset="0"/>
              <a:buChar char="•"/>
            </a:pPr>
            <a:r>
              <a:rPr lang="en-US" altLang="en-US" sz="1800" b="1" dirty="0">
                <a:solidFill>
                  <a:srgbClr val="000000"/>
                </a:solidFill>
                <a:latin typeface="Comic Sans MS" panose="030F0902030302020204" pitchFamily="66" charset="0"/>
              </a:rPr>
              <a:t>Only cite articles that you have read!!!!  Cannot be sure of others’ interpretations.  Otherwise, cite the paper as (Stevens et al., 1934, cited in Johnston et al., 2013).</a:t>
            </a:r>
          </a:p>
          <a:p>
            <a:pPr eaLnBrk="1" hangingPunct="1">
              <a:lnSpc>
                <a:spcPct val="90000"/>
              </a:lnSpc>
              <a:spcBef>
                <a:spcPct val="20000"/>
              </a:spcBef>
              <a:buFont typeface="Arial" panose="020B0604020202020204" pitchFamily="34" charset="0"/>
              <a:buChar char="•"/>
            </a:pPr>
            <a:r>
              <a:rPr lang="en-US" altLang="en-US" sz="1800" b="1" dirty="0">
                <a:solidFill>
                  <a:srgbClr val="000000"/>
                </a:solidFill>
                <a:latin typeface="Comic Sans MS" panose="030F0902030302020204" pitchFamily="66" charset="0"/>
              </a:rPr>
              <a:t>Use review articles and book chapters to avoid too many citations.  These articles should be recent (~10 years) or used for historical reasons. Otherwise they will be outdated.</a:t>
            </a:r>
          </a:p>
          <a:p>
            <a:pPr eaLnBrk="1" hangingPunct="1">
              <a:lnSpc>
                <a:spcPct val="90000"/>
              </a:lnSpc>
              <a:spcBef>
                <a:spcPct val="20000"/>
              </a:spcBef>
              <a:buFont typeface="Arial" panose="020B0604020202020204" pitchFamily="34" charset="0"/>
              <a:buChar char="•"/>
            </a:pPr>
            <a:r>
              <a:rPr lang="en-US" altLang="en-US" sz="1800" b="1" dirty="0">
                <a:solidFill>
                  <a:srgbClr val="000000"/>
                </a:solidFill>
                <a:latin typeface="Comic Sans MS" panose="030F0902030302020204" pitchFamily="66" charset="0"/>
              </a:rPr>
              <a:t>Use original articles for the absolutely relevant information (acknowledgement, aware of the literature, point to similar/relevant research).</a:t>
            </a:r>
          </a:p>
          <a:p>
            <a:pPr eaLnBrk="1" hangingPunct="1">
              <a:lnSpc>
                <a:spcPct val="90000"/>
              </a:lnSpc>
              <a:spcBef>
                <a:spcPct val="20000"/>
              </a:spcBef>
              <a:buFont typeface="Arial" panose="020B0604020202020204" pitchFamily="34" charset="0"/>
              <a:buChar char="•"/>
            </a:pPr>
            <a:r>
              <a:rPr lang="en-US" altLang="en-US" sz="1800" b="1" dirty="0">
                <a:solidFill>
                  <a:srgbClr val="000000"/>
                </a:solidFill>
                <a:latin typeface="Comic Sans MS" panose="030F0902030302020204" pitchFamily="66" charset="0"/>
              </a:rPr>
              <a:t>Do not cite conferences if older that 2-3 years old.</a:t>
            </a:r>
          </a:p>
          <a:p>
            <a:pPr eaLnBrk="1" hangingPunct="1">
              <a:lnSpc>
                <a:spcPct val="90000"/>
              </a:lnSpc>
              <a:spcBef>
                <a:spcPct val="20000"/>
              </a:spcBef>
              <a:buFont typeface="Arial" panose="020B0604020202020204" pitchFamily="34" charset="0"/>
              <a:buChar char="•"/>
            </a:pPr>
            <a:r>
              <a:rPr lang="en-US" altLang="en-US" sz="1800" b="1" dirty="0">
                <a:solidFill>
                  <a:srgbClr val="000000"/>
                </a:solidFill>
                <a:latin typeface="Comic Sans MS" panose="030F0902030302020204" pitchFamily="66" charset="0"/>
              </a:rPr>
              <a:t>Avoid articles in national journals and/or not written in English (except for historical reasons).</a:t>
            </a:r>
            <a:endParaRPr lang="en-US" altLang="en-US" sz="2700" b="1" dirty="0">
              <a:solidFill>
                <a:srgbClr val="000000"/>
              </a:solidFill>
              <a:latin typeface="Comic Sans MS" panose="030F0902030302020204" pitchFamily="66" charset="0"/>
            </a:endParaRPr>
          </a:p>
        </p:txBody>
      </p:sp>
      <p:sp>
        <p:nvSpPr>
          <p:cNvPr id="7" name="Rectangle 2">
            <a:extLst>
              <a:ext uri="{FF2B5EF4-FFF2-40B4-BE49-F238E27FC236}">
                <a16:creationId xmlns:a16="http://schemas.microsoft.com/office/drawing/2014/main" id="{71FD8E9F-2B7C-2942-94AF-511CF1334D50}"/>
              </a:ext>
            </a:extLst>
          </p:cNvPr>
          <p:cNvSpPr txBox="1">
            <a:spLocks noChangeArrowheads="1"/>
          </p:cNvSpPr>
          <p:nvPr/>
        </p:nvSpPr>
        <p:spPr bwMode="auto">
          <a:xfrm>
            <a:off x="899592" y="267494"/>
            <a:ext cx="5829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Structure – References (selection)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Number Placeholder 3">
            <a:extLst>
              <a:ext uri="{FF2B5EF4-FFF2-40B4-BE49-F238E27FC236}">
                <a16:creationId xmlns:a16="http://schemas.microsoft.com/office/drawing/2014/main" id="{46D7D57C-12D2-F545-A25B-C14E39A4C4A9}"/>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E9BB0830-DE93-514E-AE4F-0E9143D25420}" type="slidenum">
              <a:rPr lang="en-US" altLang="en-US" sz="1050"/>
              <a:pPr/>
              <a:t>21</a:t>
            </a:fld>
            <a:endParaRPr lang="en-US" altLang="en-US" sz="1050"/>
          </a:p>
        </p:txBody>
      </p:sp>
      <p:sp>
        <p:nvSpPr>
          <p:cNvPr id="40964" name="Text Box 5">
            <a:extLst>
              <a:ext uri="{FF2B5EF4-FFF2-40B4-BE49-F238E27FC236}">
                <a16:creationId xmlns:a16="http://schemas.microsoft.com/office/drawing/2014/main" id="{5AA8C791-FDF2-AE44-A646-3E0EC24F2D71}"/>
              </a:ext>
            </a:extLst>
          </p:cNvPr>
          <p:cNvSpPr txBox="1">
            <a:spLocks noChangeArrowheads="1"/>
          </p:cNvSpPr>
          <p:nvPr/>
        </p:nvSpPr>
        <p:spPr bwMode="auto">
          <a:xfrm>
            <a:off x="755576" y="1059582"/>
            <a:ext cx="7272808" cy="1292854"/>
          </a:xfrm>
          <a:prstGeom prst="rect">
            <a:avLst/>
          </a:prstGeom>
          <a:noFill/>
          <a:ln>
            <a:noFill/>
          </a:ln>
          <a:extLst/>
        </p:spPr>
        <p:txBody>
          <a:bodyPr wrap="square">
            <a:spAutoFit/>
          </a:bodyPr>
          <a:lstStyle>
            <a:lvl1pPr marL="285750" indent="-2857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150000"/>
              </a:lnSpc>
              <a:buFont typeface="Arial" panose="020B0604020202020204" pitchFamily="34" charset="0"/>
              <a:buChar char="•"/>
              <a:defRPr/>
            </a:pPr>
            <a:r>
              <a:rPr lang="en-US" altLang="en-US" sz="1800" b="1" dirty="0">
                <a:latin typeface="Comic Sans MS" panose="030F0902030302020204" pitchFamily="66" charset="0"/>
              </a:rPr>
              <a:t>Journals, Books, Chapters, Conferences, Thesis, Reports</a:t>
            </a:r>
          </a:p>
          <a:p>
            <a:pPr>
              <a:lnSpc>
                <a:spcPct val="150000"/>
              </a:lnSpc>
              <a:buFont typeface="Arial" panose="020B0604020202020204" pitchFamily="34" charset="0"/>
              <a:buChar char="•"/>
              <a:defRPr/>
            </a:pPr>
            <a:r>
              <a:rPr lang="en-US" altLang="en-US" sz="1800" b="1" u="sng" dirty="0">
                <a:latin typeface="Comic Sans MS" panose="030F0902030302020204" pitchFamily="66" charset="0"/>
              </a:rPr>
              <a:t>Every journal</a:t>
            </a:r>
            <a:r>
              <a:rPr lang="en-US" altLang="en-US" sz="1800" b="1" dirty="0">
                <a:latin typeface="Comic Sans MS" panose="030F0902030302020204" pitchFamily="66" charset="0"/>
              </a:rPr>
              <a:t> has its own style ! (alphabetical, numerical)</a:t>
            </a:r>
          </a:p>
          <a:p>
            <a:pPr>
              <a:lnSpc>
                <a:spcPct val="150000"/>
              </a:lnSpc>
              <a:buFont typeface="Arial" panose="020B0604020202020204" pitchFamily="34" charset="0"/>
              <a:buChar char="•"/>
              <a:defRPr/>
            </a:pPr>
            <a:r>
              <a:rPr lang="en-US" altLang="en-US" sz="1800" b="1" dirty="0">
                <a:latin typeface="Comic Sans MS" panose="030F0902030302020204" pitchFamily="66" charset="0"/>
              </a:rPr>
              <a:t>Check Instructions to authors</a:t>
            </a:r>
          </a:p>
        </p:txBody>
      </p:sp>
      <p:sp>
        <p:nvSpPr>
          <p:cNvPr id="8" name="Rectangle 2">
            <a:extLst>
              <a:ext uri="{FF2B5EF4-FFF2-40B4-BE49-F238E27FC236}">
                <a16:creationId xmlns:a16="http://schemas.microsoft.com/office/drawing/2014/main" id="{0A0A7BC6-090D-1143-ACF1-30159D614004}"/>
              </a:ext>
            </a:extLst>
          </p:cNvPr>
          <p:cNvSpPr txBox="1">
            <a:spLocks noChangeArrowheads="1"/>
          </p:cNvSpPr>
          <p:nvPr/>
        </p:nvSpPr>
        <p:spPr bwMode="auto">
          <a:xfrm>
            <a:off x="899592" y="267494"/>
            <a:ext cx="5829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Structure – References (format)</a:t>
            </a:r>
          </a:p>
        </p:txBody>
      </p:sp>
      <p:pic>
        <p:nvPicPr>
          <p:cNvPr id="5" name="Picture 4">
            <a:extLst>
              <a:ext uri="{FF2B5EF4-FFF2-40B4-BE49-F238E27FC236}">
                <a16:creationId xmlns:a16="http://schemas.microsoft.com/office/drawing/2014/main" id="{78D272D9-82F2-7248-9E28-1B7F4D176CAD}"/>
              </a:ext>
            </a:extLst>
          </p:cNvPr>
          <p:cNvPicPr>
            <a:picLocks noChangeAspect="1"/>
          </p:cNvPicPr>
          <p:nvPr/>
        </p:nvPicPr>
        <p:blipFill>
          <a:blip r:embed="rId3"/>
          <a:stretch>
            <a:fillRect/>
          </a:stretch>
        </p:blipFill>
        <p:spPr>
          <a:xfrm>
            <a:off x="4283968" y="2355726"/>
            <a:ext cx="4774978" cy="2304256"/>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Number Placeholder 3">
            <a:extLst>
              <a:ext uri="{FF2B5EF4-FFF2-40B4-BE49-F238E27FC236}">
                <a16:creationId xmlns:a16="http://schemas.microsoft.com/office/drawing/2014/main" id="{46D7D57C-12D2-F545-A25B-C14E39A4C4A9}"/>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E9BB0830-DE93-514E-AE4F-0E9143D25420}" type="slidenum">
              <a:rPr lang="en-US" altLang="en-US" sz="1050"/>
              <a:pPr/>
              <a:t>22</a:t>
            </a:fld>
            <a:endParaRPr lang="en-US" altLang="en-US" sz="1050"/>
          </a:p>
        </p:txBody>
      </p:sp>
      <p:sp>
        <p:nvSpPr>
          <p:cNvPr id="8" name="Rectangle 2">
            <a:extLst>
              <a:ext uri="{FF2B5EF4-FFF2-40B4-BE49-F238E27FC236}">
                <a16:creationId xmlns:a16="http://schemas.microsoft.com/office/drawing/2014/main" id="{0A0A7BC6-090D-1143-ACF1-30159D614004}"/>
              </a:ext>
            </a:extLst>
          </p:cNvPr>
          <p:cNvSpPr txBox="1">
            <a:spLocks noChangeArrowheads="1"/>
          </p:cNvSpPr>
          <p:nvPr/>
        </p:nvSpPr>
        <p:spPr bwMode="auto">
          <a:xfrm>
            <a:off x="899592" y="267494"/>
            <a:ext cx="8064896"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Structure – References </a:t>
            </a:r>
            <a:r>
              <a:rPr lang="en-US" altLang="en-US" sz="2000" kern="0" dirty="0">
                <a:latin typeface="Comic Sans MS" panose="030F0902030302020204" pitchFamily="66" charset="0"/>
              </a:rPr>
              <a:t>(</a:t>
            </a:r>
            <a:r>
              <a:rPr lang="en-US" altLang="en-US" sz="2000" dirty="0">
                <a:latin typeface="Comic Sans MS" panose="030F0902030302020204" pitchFamily="66" charset="0"/>
              </a:rPr>
              <a:t>examples</a:t>
            </a:r>
            <a:r>
              <a:rPr lang="en-US" altLang="en-US" sz="2000" kern="0" dirty="0">
                <a:latin typeface="Comic Sans MS" panose="030F0902030302020204" pitchFamily="66" charset="0"/>
              </a:rPr>
              <a:t>)</a:t>
            </a:r>
          </a:p>
        </p:txBody>
      </p:sp>
      <p:sp>
        <p:nvSpPr>
          <p:cNvPr id="2" name="Rectangle 1">
            <a:extLst>
              <a:ext uri="{FF2B5EF4-FFF2-40B4-BE49-F238E27FC236}">
                <a16:creationId xmlns:a16="http://schemas.microsoft.com/office/drawing/2014/main" id="{7247DD34-CF5D-1E41-A65A-2359C7E671C9}"/>
              </a:ext>
            </a:extLst>
          </p:cNvPr>
          <p:cNvSpPr/>
          <p:nvPr/>
        </p:nvSpPr>
        <p:spPr>
          <a:xfrm>
            <a:off x="827584" y="938560"/>
            <a:ext cx="8064896" cy="3816429"/>
          </a:xfrm>
          <a:prstGeom prst="rect">
            <a:avLst/>
          </a:prstGeom>
        </p:spPr>
        <p:txBody>
          <a:bodyPr wrap="square">
            <a:spAutoFit/>
          </a:bodyPr>
          <a:lstStyle/>
          <a:p>
            <a:pPr marL="457200" indent="-457200">
              <a:spcAft>
                <a:spcPts val="0"/>
              </a:spcAft>
            </a:pPr>
            <a:r>
              <a:rPr lang="en-US" sz="1600" b="1" dirty="0">
                <a:latin typeface="+mj-lt"/>
                <a:ea typeface="Geneva" panose="020B0503030404040204" pitchFamily="34" charset="0"/>
                <a:cs typeface="Times New Roman" panose="02020603050405020304" pitchFamily="18" charset="0"/>
              </a:rPr>
              <a:t>Journals</a:t>
            </a:r>
          </a:p>
          <a:p>
            <a:pPr marL="457200" indent="-457200">
              <a:spcAft>
                <a:spcPts val="0"/>
              </a:spcAft>
            </a:pPr>
            <a:r>
              <a:rPr lang="en-US" sz="1400" dirty="0">
                <a:latin typeface="+mj-lt"/>
                <a:ea typeface="Geneva" panose="020B0503030404040204" pitchFamily="34" charset="0"/>
                <a:cs typeface="Times New Roman" panose="02020603050405020304" pitchFamily="18" charset="0"/>
              </a:rPr>
              <a:t>Corriero, A., Wylie, M.J., </a:t>
            </a:r>
            <a:r>
              <a:rPr lang="en-US" sz="1400" dirty="0" err="1">
                <a:latin typeface="+mj-lt"/>
                <a:ea typeface="Geneva" panose="020B0503030404040204" pitchFamily="34" charset="0"/>
                <a:cs typeface="Times New Roman" panose="02020603050405020304" pitchFamily="18" charset="0"/>
              </a:rPr>
              <a:t>Nyuji</a:t>
            </a:r>
            <a:r>
              <a:rPr lang="en-US" sz="1400" dirty="0">
                <a:latin typeface="+mj-lt"/>
                <a:ea typeface="Geneva" panose="020B0503030404040204" pitchFamily="34" charset="0"/>
                <a:cs typeface="Times New Roman" panose="02020603050405020304" pitchFamily="18" charset="0"/>
              </a:rPr>
              <a:t>, M., </a:t>
            </a:r>
            <a:r>
              <a:rPr lang="en-US" sz="1400" dirty="0" err="1">
                <a:latin typeface="+mj-lt"/>
                <a:ea typeface="Geneva" panose="020B0503030404040204" pitchFamily="34" charset="0"/>
                <a:cs typeface="Times New Roman" panose="02020603050405020304" pitchFamily="18" charset="0"/>
              </a:rPr>
              <a:t>Zupa</a:t>
            </a:r>
            <a:r>
              <a:rPr lang="en-US" sz="1400" dirty="0">
                <a:latin typeface="+mj-lt"/>
                <a:ea typeface="Geneva" panose="020B0503030404040204" pitchFamily="34" charset="0"/>
                <a:cs typeface="Times New Roman" panose="02020603050405020304" pitchFamily="18" charset="0"/>
              </a:rPr>
              <a:t>, R., Mylonas, C.C., 2021. Reproduction of greater amberjack (</a:t>
            </a:r>
            <a:r>
              <a:rPr lang="en-US" sz="1400" i="1" dirty="0">
                <a:latin typeface="+mj-lt"/>
                <a:ea typeface="Geneva" panose="020B0503030404040204" pitchFamily="34" charset="0"/>
                <a:cs typeface="Times New Roman" panose="02020603050405020304" pitchFamily="18" charset="0"/>
              </a:rPr>
              <a:t>Seriola dumerili</a:t>
            </a:r>
            <a:r>
              <a:rPr lang="en-US" sz="1400" dirty="0">
                <a:latin typeface="+mj-lt"/>
                <a:ea typeface="Geneva" panose="020B0503030404040204" pitchFamily="34" charset="0"/>
                <a:cs typeface="Times New Roman" panose="02020603050405020304" pitchFamily="18" charset="0"/>
              </a:rPr>
              <a:t>) and other members of the family Carangidae. </a:t>
            </a:r>
            <a:r>
              <a:rPr lang="en-US" sz="1400" i="1" dirty="0">
                <a:latin typeface="+mj-lt"/>
                <a:ea typeface="Geneva" panose="020B0503030404040204" pitchFamily="34" charset="0"/>
                <a:cs typeface="Times New Roman" panose="02020603050405020304" pitchFamily="18" charset="0"/>
              </a:rPr>
              <a:t>Reviews in Aquaculture</a:t>
            </a:r>
            <a:r>
              <a:rPr lang="en-US" sz="1400" dirty="0">
                <a:latin typeface="+mj-lt"/>
                <a:ea typeface="Geneva" panose="020B0503030404040204" pitchFamily="34" charset="0"/>
                <a:cs typeface="Times New Roman" panose="02020603050405020304" pitchFamily="18" charset="0"/>
              </a:rPr>
              <a:t>. 13, 1781-1815.</a:t>
            </a:r>
          </a:p>
          <a:p>
            <a:pPr marL="457200" indent="-457200">
              <a:spcAft>
                <a:spcPts val="0"/>
              </a:spcAft>
            </a:pPr>
            <a:r>
              <a:rPr lang="en-US" sz="1400" dirty="0">
                <a:latin typeface="+mj-lt"/>
                <a:ea typeface="Geneva" panose="020B0503030404040204" pitchFamily="34" charset="0"/>
                <a:cs typeface="Times New Roman" panose="02020603050405020304" pitchFamily="18" charset="0"/>
              </a:rPr>
              <a:t>Fakriadis, I., </a:t>
            </a:r>
            <a:r>
              <a:rPr lang="en-US" sz="1400" dirty="0" err="1">
                <a:latin typeface="+mj-lt"/>
                <a:ea typeface="Geneva" panose="020B0503030404040204" pitchFamily="34" charset="0"/>
                <a:cs typeface="Times New Roman" panose="02020603050405020304" pitchFamily="18" charset="0"/>
              </a:rPr>
              <a:t>Meiri</a:t>
            </a:r>
            <a:r>
              <a:rPr lang="en-US" sz="1400" dirty="0">
                <a:latin typeface="+mj-lt"/>
                <a:ea typeface="Geneva" panose="020B0503030404040204" pitchFamily="34" charset="0"/>
                <a:cs typeface="Times New Roman" panose="02020603050405020304" pitchFamily="18" charset="0"/>
              </a:rPr>
              <a:t>-Ashkenazi, I., </a:t>
            </a:r>
            <a:r>
              <a:rPr lang="en-US" sz="1400" dirty="0" err="1">
                <a:latin typeface="+mj-lt"/>
                <a:ea typeface="Geneva" panose="020B0503030404040204" pitchFamily="34" charset="0"/>
                <a:cs typeface="Times New Roman" panose="02020603050405020304" pitchFamily="18" charset="0"/>
              </a:rPr>
              <a:t>Bracha</a:t>
            </a:r>
            <a:r>
              <a:rPr lang="en-US" sz="1400" dirty="0">
                <a:latin typeface="+mj-lt"/>
                <a:ea typeface="Geneva" panose="020B0503030404040204" pitchFamily="34" charset="0"/>
                <a:cs typeface="Times New Roman" panose="02020603050405020304" pitchFamily="18" charset="0"/>
              </a:rPr>
              <a:t>, C., Rosenfeld, H., Corriero, A., </a:t>
            </a:r>
            <a:r>
              <a:rPr lang="en-US" sz="1400" dirty="0" err="1">
                <a:latin typeface="+mj-lt"/>
                <a:ea typeface="Geneva" panose="020B0503030404040204" pitchFamily="34" charset="0"/>
                <a:cs typeface="Times New Roman" panose="02020603050405020304" pitchFamily="18" charset="0"/>
              </a:rPr>
              <a:t>Zupa</a:t>
            </a:r>
            <a:r>
              <a:rPr lang="en-US" sz="1400" dirty="0">
                <a:latin typeface="+mj-lt"/>
                <a:ea typeface="Geneva" panose="020B0503030404040204" pitchFamily="34" charset="0"/>
                <a:cs typeface="Times New Roman" panose="02020603050405020304" pitchFamily="18" charset="0"/>
              </a:rPr>
              <a:t>, R., </a:t>
            </a:r>
            <a:r>
              <a:rPr lang="en-US" sz="1400" dirty="0" err="1">
                <a:latin typeface="+mj-lt"/>
                <a:ea typeface="Geneva" panose="020B0503030404040204" pitchFamily="34" charset="0"/>
                <a:cs typeface="Times New Roman" panose="02020603050405020304" pitchFamily="18" charset="0"/>
              </a:rPr>
              <a:t>Pousis</a:t>
            </a:r>
            <a:r>
              <a:rPr lang="en-US" sz="1400" dirty="0">
                <a:latin typeface="+mj-lt"/>
                <a:ea typeface="Geneva" panose="020B0503030404040204" pitchFamily="34" charset="0"/>
                <a:cs typeface="Times New Roman" panose="02020603050405020304" pitchFamily="18" charset="0"/>
              </a:rPr>
              <a:t>, C., </a:t>
            </a:r>
            <a:r>
              <a:rPr lang="en-US" sz="1400" dirty="0" err="1">
                <a:latin typeface="+mj-lt"/>
                <a:ea typeface="Geneva" panose="020B0503030404040204" pitchFamily="34" charset="0"/>
                <a:cs typeface="Times New Roman" panose="02020603050405020304" pitchFamily="18" charset="0"/>
              </a:rPr>
              <a:t>Papadaki</a:t>
            </a:r>
            <a:r>
              <a:rPr lang="en-US" sz="1400" dirty="0">
                <a:latin typeface="+mj-lt"/>
                <a:ea typeface="Geneva" panose="020B0503030404040204" pitchFamily="34" charset="0"/>
                <a:cs typeface="Times New Roman" panose="02020603050405020304" pitchFamily="18" charset="0"/>
              </a:rPr>
              <a:t>, M., Mylonas, C.C., 2024. Gonadotropin expression, pituitary and plasma levels in the reproductive cycle of wild and captive-reared greater amberjack (</a:t>
            </a:r>
            <a:r>
              <a:rPr lang="en-US" sz="1400" i="1" dirty="0">
                <a:latin typeface="+mj-lt"/>
                <a:ea typeface="Geneva" panose="020B0503030404040204" pitchFamily="34" charset="0"/>
                <a:cs typeface="Times New Roman" panose="02020603050405020304" pitchFamily="18" charset="0"/>
              </a:rPr>
              <a:t>Seriola dumerili</a:t>
            </a:r>
            <a:r>
              <a:rPr lang="en-US" sz="1400" dirty="0">
                <a:latin typeface="+mj-lt"/>
                <a:ea typeface="Geneva" panose="020B0503030404040204" pitchFamily="34" charset="0"/>
                <a:cs typeface="Times New Roman" panose="02020603050405020304" pitchFamily="18" charset="0"/>
              </a:rPr>
              <a:t>). </a:t>
            </a:r>
            <a:r>
              <a:rPr lang="en-US" sz="1400" i="1" dirty="0">
                <a:latin typeface="+mj-lt"/>
                <a:ea typeface="Geneva" panose="020B0503030404040204" pitchFamily="34" charset="0"/>
                <a:cs typeface="Times New Roman" panose="02020603050405020304" pitchFamily="18" charset="0"/>
              </a:rPr>
              <a:t>Gen Comp Endocrinol</a:t>
            </a:r>
            <a:r>
              <a:rPr lang="en-US" sz="1400" dirty="0">
                <a:latin typeface="+mj-lt"/>
                <a:ea typeface="Geneva" panose="020B0503030404040204" pitchFamily="34" charset="0"/>
                <a:cs typeface="Times New Roman" panose="02020603050405020304" pitchFamily="18" charset="0"/>
              </a:rPr>
              <a:t>. 350, 114465.</a:t>
            </a:r>
          </a:p>
          <a:p>
            <a:pPr marL="457200" indent="-457200">
              <a:spcAft>
                <a:spcPts val="0"/>
              </a:spcAft>
            </a:pPr>
            <a:r>
              <a:rPr lang="en-US" sz="1600" b="1" dirty="0">
                <a:latin typeface="+mj-lt"/>
                <a:ea typeface="Geneva" panose="020B0503030404040204" pitchFamily="34" charset="0"/>
                <a:cs typeface="Times New Roman" panose="02020603050405020304" pitchFamily="18" charset="0"/>
              </a:rPr>
              <a:t>Chapters in Books</a:t>
            </a:r>
          </a:p>
          <a:p>
            <a:pPr marL="457200" indent="-457200">
              <a:spcAft>
                <a:spcPts val="0"/>
              </a:spcAft>
            </a:pPr>
            <a:r>
              <a:rPr lang="en-US" sz="1400" dirty="0">
                <a:latin typeface="+mj-lt"/>
                <a:ea typeface="Geneva" panose="020B0503030404040204" pitchFamily="34" charset="0"/>
                <a:cs typeface="Times New Roman" panose="02020603050405020304" pitchFamily="18" charset="0"/>
              </a:rPr>
              <a:t>Mylonas, C.C., Zohar, Y., Pankhurst, N.W., Kagawa, H., 2011. Reproduction and broodstock management. p. 95-131 In: </a:t>
            </a:r>
            <a:r>
              <a:rPr lang="en-US" sz="1400" i="1" dirty="0" err="1">
                <a:latin typeface="+mj-lt"/>
                <a:ea typeface="Geneva" panose="020B0503030404040204" pitchFamily="34" charset="0"/>
                <a:cs typeface="Times New Roman" panose="02020603050405020304" pitchFamily="18" charset="0"/>
              </a:rPr>
              <a:t>Sparidae</a:t>
            </a:r>
            <a:r>
              <a:rPr lang="en-US" sz="1400" i="1" dirty="0">
                <a:latin typeface="+mj-lt"/>
                <a:ea typeface="Geneva" panose="020B0503030404040204" pitchFamily="34" charset="0"/>
                <a:cs typeface="Times New Roman" panose="02020603050405020304" pitchFamily="18" charset="0"/>
              </a:rPr>
              <a:t>: Biology and Aquaculture of Gilthead Seabream and Related Species</a:t>
            </a:r>
            <a:r>
              <a:rPr lang="en-US" sz="1400" dirty="0">
                <a:latin typeface="+mj-lt"/>
                <a:ea typeface="Geneva" panose="020B0503030404040204" pitchFamily="34" charset="0"/>
                <a:cs typeface="Times New Roman" panose="02020603050405020304" pitchFamily="18" charset="0"/>
              </a:rPr>
              <a:t>. </a:t>
            </a:r>
            <a:r>
              <a:rPr lang="en-US" sz="1400" dirty="0" err="1">
                <a:latin typeface="+mj-lt"/>
                <a:ea typeface="Geneva" panose="020B0503030404040204" pitchFamily="34" charset="0"/>
                <a:cs typeface="Times New Roman" panose="02020603050405020304" pitchFamily="18" charset="0"/>
              </a:rPr>
              <a:t>Pavlidis</a:t>
            </a:r>
            <a:r>
              <a:rPr lang="en-US" sz="1400" dirty="0">
                <a:latin typeface="+mj-lt"/>
                <a:ea typeface="Geneva" panose="020B0503030404040204" pitchFamily="34" charset="0"/>
                <a:cs typeface="Times New Roman" panose="02020603050405020304" pitchFamily="18" charset="0"/>
              </a:rPr>
              <a:t>, M., and Mylonas, C.C. (Eds.). Blackwell Science Publishers, London.</a:t>
            </a:r>
          </a:p>
          <a:p>
            <a:pPr marL="457200" indent="-457200">
              <a:spcAft>
                <a:spcPts val="0"/>
              </a:spcAft>
            </a:pPr>
            <a:r>
              <a:rPr lang="en-US" sz="1400" dirty="0">
                <a:latin typeface="+mj-lt"/>
                <a:ea typeface="Geneva" panose="020B0503030404040204" pitchFamily="34" charset="0"/>
                <a:cs typeface="Times New Roman" panose="02020603050405020304" pitchFamily="18" charset="0"/>
              </a:rPr>
              <a:t>Zohar, Y., Mylonas, C.C., 2001. Endocrine manipulations of spawning in cultured fish: from hormones to genes. p. 99-136 In: </a:t>
            </a:r>
            <a:r>
              <a:rPr lang="en-US" sz="1400" i="1" dirty="0">
                <a:latin typeface="+mj-lt"/>
                <a:ea typeface="Geneva" panose="020B0503030404040204" pitchFamily="34" charset="0"/>
                <a:cs typeface="Times New Roman" panose="02020603050405020304" pitchFamily="18" charset="0"/>
              </a:rPr>
              <a:t>Reproductive Biotechnology in Finfish Aquaculture</a:t>
            </a:r>
            <a:r>
              <a:rPr lang="en-US" sz="1400" dirty="0">
                <a:latin typeface="+mj-lt"/>
                <a:ea typeface="Geneva" panose="020B0503030404040204" pitchFamily="34" charset="0"/>
                <a:cs typeface="Times New Roman" panose="02020603050405020304" pitchFamily="18" charset="0"/>
              </a:rPr>
              <a:t>. Donaldson, E.M., and Lee, C.S. (Eds.). Elsevier, Amsterdam.</a:t>
            </a:r>
          </a:p>
          <a:p>
            <a:pPr marL="457200" indent="-457200">
              <a:spcAft>
                <a:spcPts val="0"/>
              </a:spcAft>
            </a:pPr>
            <a:r>
              <a:rPr lang="en-US" sz="1600" b="1" dirty="0">
                <a:latin typeface="+mj-lt"/>
                <a:ea typeface="Geneva" panose="020B0503030404040204" pitchFamily="34" charset="0"/>
                <a:cs typeface="Times New Roman" panose="02020603050405020304" pitchFamily="18" charset="0"/>
              </a:rPr>
              <a:t>Books (whole)</a:t>
            </a:r>
          </a:p>
          <a:p>
            <a:pPr marL="457200" indent="-457200">
              <a:spcAft>
                <a:spcPts val="0"/>
              </a:spcAft>
            </a:pPr>
            <a:r>
              <a:rPr lang="en-US" sz="1400" dirty="0" err="1">
                <a:latin typeface="+mj-lt"/>
                <a:ea typeface="Geneva" panose="020B0503030404040204" pitchFamily="34" charset="0"/>
                <a:cs typeface="Times New Roman" panose="02020603050405020304" pitchFamily="18" charset="0"/>
              </a:rPr>
              <a:t>Pavlidis</a:t>
            </a:r>
            <a:r>
              <a:rPr lang="en-US" sz="1400" dirty="0">
                <a:latin typeface="+mj-lt"/>
                <a:ea typeface="Geneva" panose="020B0503030404040204" pitchFamily="34" charset="0"/>
                <a:cs typeface="Times New Roman" panose="02020603050405020304" pitchFamily="18" charset="0"/>
              </a:rPr>
              <a:t>, M., Mylonas, C.C., 2011. </a:t>
            </a:r>
            <a:r>
              <a:rPr lang="en-US" sz="1400" i="1" dirty="0" err="1">
                <a:latin typeface="+mj-lt"/>
                <a:ea typeface="Geneva" panose="020B0503030404040204" pitchFamily="34" charset="0"/>
                <a:cs typeface="Times New Roman" panose="02020603050405020304" pitchFamily="18" charset="0"/>
              </a:rPr>
              <a:t>Sparidae</a:t>
            </a:r>
            <a:r>
              <a:rPr lang="en-US" sz="1400" i="1" dirty="0">
                <a:latin typeface="+mj-lt"/>
                <a:ea typeface="Geneva" panose="020B0503030404040204" pitchFamily="34" charset="0"/>
                <a:cs typeface="Times New Roman" panose="02020603050405020304" pitchFamily="18" charset="0"/>
              </a:rPr>
              <a:t>: biology and aquaculture of gilthead sea bream and related species</a:t>
            </a:r>
            <a:r>
              <a:rPr lang="en-US" sz="1400" dirty="0">
                <a:latin typeface="+mj-lt"/>
                <a:ea typeface="Geneva" panose="020B0503030404040204" pitchFamily="34" charset="0"/>
                <a:cs typeface="Times New Roman" panose="02020603050405020304" pitchFamily="18" charset="0"/>
              </a:rPr>
              <a:t>. Blackwell Scientific Publishers, London, 390 pp.</a:t>
            </a:r>
          </a:p>
        </p:txBody>
      </p:sp>
      <p:sp>
        <p:nvSpPr>
          <p:cNvPr id="3" name="Rectangle 2">
            <a:extLst>
              <a:ext uri="{FF2B5EF4-FFF2-40B4-BE49-F238E27FC236}">
                <a16:creationId xmlns:a16="http://schemas.microsoft.com/office/drawing/2014/main" id="{6D63C6D7-EAC8-4140-AE49-BBCD1D8576BD}"/>
              </a:ext>
            </a:extLst>
          </p:cNvPr>
          <p:cNvSpPr/>
          <p:nvPr/>
        </p:nvSpPr>
        <p:spPr>
          <a:xfrm>
            <a:off x="3349315" y="2246609"/>
            <a:ext cx="5544617" cy="1200329"/>
          </a:xfrm>
          <a:prstGeom prst="rect">
            <a:avLst/>
          </a:prstGeom>
          <a:solidFill>
            <a:srgbClr val="FF0000"/>
          </a:solidFill>
        </p:spPr>
        <p:txBody>
          <a:bodyPr wrap="square">
            <a:spAutoFit/>
          </a:bodyPr>
          <a:lstStyle/>
          <a:p>
            <a:pPr>
              <a:defRPr/>
            </a:pPr>
            <a:r>
              <a:rPr lang="en-US" altLang="en-US" b="1" dirty="0">
                <a:solidFill>
                  <a:schemeClr val="bg1"/>
                </a:solidFill>
                <a:latin typeface="Comic Sans MS" panose="030F0902030302020204" pitchFamily="66" charset="0"/>
              </a:rPr>
              <a:t>Use bibliographic software to prepare the Reference list, to </a:t>
            </a:r>
            <a:r>
              <a:rPr lang="en-US" altLang="en-US" b="1" u="sng" dirty="0">
                <a:solidFill>
                  <a:schemeClr val="bg1"/>
                </a:solidFill>
                <a:latin typeface="Comic Sans MS" panose="030F0902030302020204" pitchFamily="66" charset="0"/>
              </a:rPr>
              <a:t>save time and avoid errors</a:t>
            </a:r>
            <a:r>
              <a:rPr lang="en-US" altLang="en-US" b="1" dirty="0">
                <a:solidFill>
                  <a:schemeClr val="bg1"/>
                </a:solidFill>
                <a:latin typeface="Comic Sans MS" panose="030F0902030302020204" pitchFamily="66" charset="0"/>
              </a:rPr>
              <a:t>!!!!!</a:t>
            </a:r>
          </a:p>
        </p:txBody>
      </p:sp>
    </p:spTree>
    <p:extLst>
      <p:ext uri="{BB962C8B-B14F-4D97-AF65-F5344CB8AC3E}">
        <p14:creationId xmlns:p14="http://schemas.microsoft.com/office/powerpoint/2010/main" val="1408679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Number Placeholder 3">
            <a:extLst>
              <a:ext uri="{FF2B5EF4-FFF2-40B4-BE49-F238E27FC236}">
                <a16:creationId xmlns:a16="http://schemas.microsoft.com/office/drawing/2014/main" id="{28E0DA21-BE06-A044-BB3E-4D7CB3ADF5F5}"/>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7162F81B-B1D2-A747-9B22-2E7720C4B099}" type="slidenum">
              <a:rPr lang="en-US" altLang="en-US" sz="1050"/>
              <a:pPr/>
              <a:t>23</a:t>
            </a:fld>
            <a:endParaRPr lang="en-US" altLang="en-US" sz="1050"/>
          </a:p>
        </p:txBody>
      </p:sp>
      <p:pic>
        <p:nvPicPr>
          <p:cNvPr id="49155" name="Picture 3">
            <a:extLst>
              <a:ext uri="{FF2B5EF4-FFF2-40B4-BE49-F238E27FC236}">
                <a16:creationId xmlns:a16="http://schemas.microsoft.com/office/drawing/2014/main" id="{26183321-2DFF-D540-8FD5-5B1D83783D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843" y="1538704"/>
            <a:ext cx="7043533" cy="3194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Rectangle 4">
            <a:extLst>
              <a:ext uri="{FF2B5EF4-FFF2-40B4-BE49-F238E27FC236}">
                <a16:creationId xmlns:a16="http://schemas.microsoft.com/office/drawing/2014/main" id="{6BD2855A-62A2-3945-AF70-7EC0CF9A92FE}"/>
              </a:ext>
            </a:extLst>
          </p:cNvPr>
          <p:cNvSpPr>
            <a:spLocks noChangeArrowheads="1"/>
          </p:cNvSpPr>
          <p:nvPr/>
        </p:nvSpPr>
        <p:spPr bwMode="auto">
          <a:xfrm>
            <a:off x="912843" y="809511"/>
            <a:ext cx="59269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dirty="0">
                <a:solidFill>
                  <a:srgbClr val="000000"/>
                </a:solidFill>
                <a:latin typeface="Comic Sans MS" panose="030F0902030302020204" pitchFamily="66" charset="0"/>
              </a:rPr>
              <a:t>Bibliographic software</a:t>
            </a:r>
          </a:p>
          <a:p>
            <a:r>
              <a:rPr lang="en-US" altLang="en-US" sz="1800" b="1" dirty="0">
                <a:solidFill>
                  <a:srgbClr val="000000"/>
                </a:solidFill>
                <a:latin typeface="Comic Sans MS" panose="030F0902030302020204" pitchFamily="66" charset="0"/>
              </a:rPr>
              <a:t>	Endnote, Mendeley, Zotero, etc.</a:t>
            </a:r>
            <a:endParaRPr lang="en-US" altLang="en-US" sz="1800" dirty="0"/>
          </a:p>
        </p:txBody>
      </p:sp>
      <p:sp>
        <p:nvSpPr>
          <p:cNvPr id="49157" name="Rectangle 4">
            <a:extLst>
              <a:ext uri="{FF2B5EF4-FFF2-40B4-BE49-F238E27FC236}">
                <a16:creationId xmlns:a16="http://schemas.microsoft.com/office/drawing/2014/main" id="{39FCCB04-7B23-8D4C-986D-0CB4BF6528ED}"/>
              </a:ext>
            </a:extLst>
          </p:cNvPr>
          <p:cNvSpPr>
            <a:spLocks noChangeArrowheads="1"/>
          </p:cNvSpPr>
          <p:nvPr/>
        </p:nvSpPr>
        <p:spPr bwMode="auto">
          <a:xfrm>
            <a:off x="2987824" y="3170902"/>
            <a:ext cx="5926931" cy="1246495"/>
          </a:xfrm>
          <a:prstGeom prst="rect">
            <a:avLst/>
          </a:prstGeom>
          <a:solidFill>
            <a:schemeClr val="accent2"/>
          </a:solidFill>
          <a:ln>
            <a:noFill/>
          </a:ln>
          <a:extLst/>
        </p:spPr>
        <p:txBody>
          <a:bodyPr>
            <a:spAutoFit/>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 typeface="Wingdings" pitchFamily="2" charset="2"/>
              <a:buChar char="ü"/>
            </a:pPr>
            <a:r>
              <a:rPr lang="en-US" altLang="en-US" sz="1500" b="1" dirty="0">
                <a:solidFill>
                  <a:schemeClr val="bg1"/>
                </a:solidFill>
                <a:latin typeface="Comic Sans MS" panose="030F0902030302020204" pitchFamily="66" charset="0"/>
              </a:rPr>
              <a:t>Help you organize/find your articles (data base) </a:t>
            </a:r>
          </a:p>
          <a:p>
            <a:pPr>
              <a:buFont typeface="Wingdings" pitchFamily="2" charset="2"/>
              <a:buChar char="ü"/>
            </a:pPr>
            <a:r>
              <a:rPr lang="en-US" altLang="en-US" sz="1500" b="1" dirty="0">
                <a:solidFill>
                  <a:schemeClr val="bg1"/>
                </a:solidFill>
                <a:latin typeface="Comic Sans MS" panose="030F0902030302020204" pitchFamily="66" charset="0"/>
              </a:rPr>
              <a:t>Format References </a:t>
            </a:r>
            <a:r>
              <a:rPr lang="en-US" altLang="en-US" sz="1500" b="1" u="sng" dirty="0">
                <a:solidFill>
                  <a:schemeClr val="bg1"/>
                </a:solidFill>
                <a:latin typeface="Comic Sans MS" panose="030F0902030302020204" pitchFamily="66" charset="0"/>
              </a:rPr>
              <a:t>correctly</a:t>
            </a:r>
            <a:r>
              <a:rPr lang="en-US" altLang="en-US" sz="1500" b="1" dirty="0">
                <a:solidFill>
                  <a:schemeClr val="bg1"/>
                </a:solidFill>
                <a:latin typeface="Comic Sans MS" panose="030F0902030302020204" pitchFamily="66" charset="0"/>
              </a:rPr>
              <a:t>, for different journals</a:t>
            </a:r>
          </a:p>
          <a:p>
            <a:pPr>
              <a:buFont typeface="Wingdings" pitchFamily="2" charset="2"/>
              <a:buChar char="ü"/>
            </a:pPr>
            <a:r>
              <a:rPr lang="en-US" altLang="en-US" sz="1500" b="1" dirty="0">
                <a:solidFill>
                  <a:schemeClr val="bg1"/>
                </a:solidFill>
                <a:latin typeface="Comic Sans MS" panose="030F0902030302020204" pitchFamily="66" charset="0"/>
              </a:rPr>
              <a:t>Change format in seconds</a:t>
            </a:r>
          </a:p>
          <a:p>
            <a:pPr marL="0" indent="0"/>
            <a:endParaRPr lang="en-US" altLang="en-US" sz="1500" b="1" dirty="0">
              <a:solidFill>
                <a:schemeClr val="bg1"/>
              </a:solidFill>
              <a:latin typeface="Comic Sans MS" panose="030F0902030302020204" pitchFamily="66" charset="0"/>
            </a:endParaRPr>
          </a:p>
          <a:p>
            <a:pPr marL="0" indent="0"/>
            <a:r>
              <a:rPr lang="en-US" altLang="en-US" sz="1500" b="1" dirty="0">
                <a:solidFill>
                  <a:schemeClr val="bg1"/>
                </a:solidFill>
                <a:latin typeface="Comic Sans MS" panose="030F0902030302020204" pitchFamily="66" charset="0"/>
              </a:rPr>
              <a:t>more later…..</a:t>
            </a:r>
            <a:endParaRPr lang="en-US" altLang="en-US" sz="1500" dirty="0">
              <a:solidFill>
                <a:schemeClr val="bg1"/>
              </a:solidFill>
            </a:endParaRPr>
          </a:p>
        </p:txBody>
      </p:sp>
      <p:sp>
        <p:nvSpPr>
          <p:cNvPr id="9" name="Rectangle 2">
            <a:extLst>
              <a:ext uri="{FF2B5EF4-FFF2-40B4-BE49-F238E27FC236}">
                <a16:creationId xmlns:a16="http://schemas.microsoft.com/office/drawing/2014/main" id="{1322F65B-396A-8549-8E85-183A3024D75F}"/>
              </a:ext>
            </a:extLst>
          </p:cNvPr>
          <p:cNvSpPr txBox="1">
            <a:spLocks noChangeArrowheads="1"/>
          </p:cNvSpPr>
          <p:nvPr/>
        </p:nvSpPr>
        <p:spPr bwMode="auto">
          <a:xfrm>
            <a:off x="899592" y="267494"/>
            <a:ext cx="5829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Structure – References 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Number Placeholder 3">
            <a:extLst>
              <a:ext uri="{FF2B5EF4-FFF2-40B4-BE49-F238E27FC236}">
                <a16:creationId xmlns:a16="http://schemas.microsoft.com/office/drawing/2014/main" id="{F87A29B8-0633-9341-8898-33EEEDF9F33D}"/>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75594654-630D-C540-BC0A-796DDC01A1E3}" type="slidenum">
              <a:rPr lang="en-US" altLang="en-US" sz="1050"/>
              <a:pPr/>
              <a:t>24</a:t>
            </a:fld>
            <a:endParaRPr lang="en-US" altLang="en-US" sz="1050"/>
          </a:p>
        </p:txBody>
      </p:sp>
      <p:sp>
        <p:nvSpPr>
          <p:cNvPr id="51203" name="Rectangle 3">
            <a:extLst>
              <a:ext uri="{FF2B5EF4-FFF2-40B4-BE49-F238E27FC236}">
                <a16:creationId xmlns:a16="http://schemas.microsoft.com/office/drawing/2014/main" id="{3002043D-D943-CE48-BC4B-99C59DAFF6B7}"/>
              </a:ext>
            </a:extLst>
          </p:cNvPr>
          <p:cNvSpPr>
            <a:spLocks noGrp="1" noChangeArrowheads="1"/>
          </p:cNvSpPr>
          <p:nvPr>
            <p:ph type="body" idx="1"/>
          </p:nvPr>
        </p:nvSpPr>
        <p:spPr bwMode="auto">
          <a:xfrm>
            <a:off x="1428750" y="857250"/>
            <a:ext cx="5029200" cy="34861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bodyPr>
          <a:lstStyle/>
          <a:p>
            <a:pPr eaLnBrk="1" hangingPunct="1">
              <a:lnSpc>
                <a:spcPct val="90000"/>
              </a:lnSpc>
            </a:pPr>
            <a:r>
              <a:rPr lang="en-US" altLang="en-US" sz="1800" b="1" dirty="0">
                <a:solidFill>
                  <a:schemeClr val="bg2"/>
                </a:solidFill>
                <a:latin typeface="Comic Sans MS" panose="030F0902030302020204" pitchFamily="66" charset="0"/>
              </a:rPr>
              <a:t>Title page (1 page)</a:t>
            </a:r>
            <a:endParaRPr lang="en-US" altLang="en-US" sz="1800" b="1" dirty="0">
              <a:latin typeface="Comic Sans MS" panose="030F0902030302020204" pitchFamily="66" charset="0"/>
            </a:endParaRPr>
          </a:p>
          <a:p>
            <a:pPr eaLnBrk="1" hangingPunct="1">
              <a:lnSpc>
                <a:spcPct val="90000"/>
              </a:lnSpc>
            </a:pPr>
            <a:r>
              <a:rPr lang="en-US" altLang="en-US" sz="1800" b="1" dirty="0">
                <a:solidFill>
                  <a:schemeClr val="bg2"/>
                </a:solidFill>
                <a:latin typeface="Comic Sans MS" panose="030F0902030302020204" pitchFamily="66" charset="0"/>
              </a:rPr>
              <a:t>Abstract (1 page)</a:t>
            </a:r>
          </a:p>
          <a:p>
            <a:pPr eaLnBrk="1" hangingPunct="1">
              <a:lnSpc>
                <a:spcPct val="90000"/>
              </a:lnSpc>
            </a:pPr>
            <a:r>
              <a:rPr lang="en-US" altLang="en-US" sz="1800" b="1" dirty="0">
                <a:solidFill>
                  <a:schemeClr val="bg2"/>
                </a:solidFill>
                <a:latin typeface="Comic Sans MS" panose="030F0902030302020204" pitchFamily="66" charset="0"/>
              </a:rPr>
              <a:t>Introduction (2-3 pages)</a:t>
            </a:r>
          </a:p>
          <a:p>
            <a:pPr eaLnBrk="1" hangingPunct="1">
              <a:lnSpc>
                <a:spcPct val="90000"/>
              </a:lnSpc>
            </a:pPr>
            <a:r>
              <a:rPr lang="en-US" altLang="en-US" sz="1800" b="1" dirty="0">
                <a:solidFill>
                  <a:schemeClr val="bg2"/>
                </a:solidFill>
                <a:latin typeface="Comic Sans MS" panose="030F0902030302020204" pitchFamily="66" charset="0"/>
              </a:rPr>
              <a:t>Materials and methods (n pages)</a:t>
            </a:r>
          </a:p>
          <a:p>
            <a:pPr eaLnBrk="1" hangingPunct="1">
              <a:lnSpc>
                <a:spcPct val="90000"/>
              </a:lnSpc>
            </a:pPr>
            <a:r>
              <a:rPr lang="en-US" altLang="en-US" sz="1800" b="1" dirty="0">
                <a:solidFill>
                  <a:schemeClr val="bg2"/>
                </a:solidFill>
                <a:latin typeface="Comic Sans MS" panose="030F0902030302020204" pitchFamily="66" charset="0"/>
              </a:rPr>
              <a:t>Results (n pages)</a:t>
            </a:r>
          </a:p>
          <a:p>
            <a:pPr eaLnBrk="1" hangingPunct="1">
              <a:lnSpc>
                <a:spcPct val="90000"/>
              </a:lnSpc>
            </a:pPr>
            <a:r>
              <a:rPr lang="en-US" altLang="en-US" sz="1800" b="1" dirty="0">
                <a:solidFill>
                  <a:schemeClr val="bg2"/>
                </a:solidFill>
                <a:latin typeface="Comic Sans MS" panose="030F0902030302020204" pitchFamily="66" charset="0"/>
              </a:rPr>
              <a:t>Discussion (3-n pages)</a:t>
            </a:r>
          </a:p>
          <a:p>
            <a:pPr eaLnBrk="1" hangingPunct="1">
              <a:lnSpc>
                <a:spcPct val="90000"/>
              </a:lnSpc>
            </a:pPr>
            <a:r>
              <a:rPr lang="en-US" altLang="en-US" sz="1800" b="1" dirty="0">
                <a:solidFill>
                  <a:schemeClr val="bg2"/>
                </a:solidFill>
                <a:latin typeface="Comic Sans MS" panose="030F0902030302020204" pitchFamily="66" charset="0"/>
              </a:rPr>
              <a:t>Acknowledgements (1 paragraph)</a:t>
            </a:r>
          </a:p>
          <a:p>
            <a:pPr eaLnBrk="1" hangingPunct="1">
              <a:lnSpc>
                <a:spcPct val="90000"/>
              </a:lnSpc>
            </a:pPr>
            <a:r>
              <a:rPr lang="en-US" altLang="en-US" sz="1800" b="1" dirty="0">
                <a:solidFill>
                  <a:schemeClr val="bg2"/>
                </a:solidFill>
                <a:latin typeface="Comic Sans MS" panose="030F0902030302020204" pitchFamily="66" charset="0"/>
              </a:rPr>
              <a:t>References (1-n pages, ~50 citations)</a:t>
            </a:r>
          </a:p>
          <a:p>
            <a:pPr eaLnBrk="1" hangingPunct="1">
              <a:lnSpc>
                <a:spcPct val="90000"/>
              </a:lnSpc>
            </a:pPr>
            <a:r>
              <a:rPr lang="en-US" altLang="en-US" sz="1800" b="1" dirty="0">
                <a:latin typeface="Comic Sans MS" panose="030F0902030302020204" pitchFamily="66" charset="0"/>
              </a:rPr>
              <a:t>Tables (0-7?)</a:t>
            </a:r>
            <a:endParaRPr lang="en-US" altLang="en-US" sz="1800" b="1" dirty="0">
              <a:solidFill>
                <a:schemeClr val="bg2"/>
              </a:solidFill>
              <a:latin typeface="Comic Sans MS" panose="030F0902030302020204" pitchFamily="66" charset="0"/>
            </a:endParaRPr>
          </a:p>
          <a:p>
            <a:pPr eaLnBrk="1" hangingPunct="1">
              <a:lnSpc>
                <a:spcPct val="90000"/>
              </a:lnSpc>
            </a:pPr>
            <a:r>
              <a:rPr lang="en-US" altLang="en-US" sz="1800" b="1" dirty="0">
                <a:solidFill>
                  <a:schemeClr val="bg2"/>
                </a:solidFill>
                <a:latin typeface="Comic Sans MS" panose="030F0902030302020204" pitchFamily="66" charset="0"/>
              </a:rPr>
              <a:t>Figures legends</a:t>
            </a:r>
          </a:p>
          <a:p>
            <a:pPr eaLnBrk="1" hangingPunct="1">
              <a:lnSpc>
                <a:spcPct val="90000"/>
              </a:lnSpc>
            </a:pPr>
            <a:r>
              <a:rPr lang="en-US" altLang="en-US" sz="1800" b="1" dirty="0">
                <a:solidFill>
                  <a:schemeClr val="bg2"/>
                </a:solidFill>
                <a:latin typeface="Comic Sans MS" panose="030F0902030302020204" pitchFamily="66" charset="0"/>
              </a:rPr>
              <a:t>Figures</a:t>
            </a:r>
          </a:p>
        </p:txBody>
      </p:sp>
      <p:pic>
        <p:nvPicPr>
          <p:cNvPr id="51204" name="Picture 7">
            <a:extLst>
              <a:ext uri="{FF2B5EF4-FFF2-40B4-BE49-F238E27FC236}">
                <a16:creationId xmlns:a16="http://schemas.microsoft.com/office/drawing/2014/main" id="{03F650AB-535B-D64E-9F29-5E40330057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4631"/>
          <a:stretch/>
        </p:blipFill>
        <p:spPr bwMode="auto">
          <a:xfrm>
            <a:off x="6156176" y="2211710"/>
            <a:ext cx="2901553" cy="2423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 Box 4">
            <a:extLst>
              <a:ext uri="{FF2B5EF4-FFF2-40B4-BE49-F238E27FC236}">
                <a16:creationId xmlns:a16="http://schemas.microsoft.com/office/drawing/2014/main" id="{7258F40D-F7E0-5243-A2A7-42BB05C1F632}"/>
              </a:ext>
            </a:extLst>
          </p:cNvPr>
          <p:cNvSpPr txBox="1">
            <a:spLocks noChangeArrowheads="1"/>
          </p:cNvSpPr>
          <p:nvPr/>
        </p:nvSpPr>
        <p:spPr bwMode="auto">
          <a:xfrm>
            <a:off x="5306888" y="339502"/>
            <a:ext cx="3657600" cy="1938992"/>
          </a:xfrm>
          <a:prstGeom prst="rect">
            <a:avLst/>
          </a:prstGeom>
          <a:solidFill>
            <a:schemeClr val="accent2"/>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285750" indent="-2857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Tx/>
              <a:buChar char="-"/>
            </a:pPr>
            <a:r>
              <a:rPr lang="en-US" altLang="en-US" sz="1500" dirty="0">
                <a:solidFill>
                  <a:schemeClr val="bg1"/>
                </a:solidFill>
                <a:latin typeface="Comic Sans MS" panose="030F0902030302020204" pitchFamily="66" charset="0"/>
              </a:rPr>
              <a:t>Each Table in a separate page (txt)</a:t>
            </a:r>
            <a:r>
              <a:rPr lang="el-GR" altLang="en-US" sz="1500" dirty="0">
                <a:solidFill>
                  <a:schemeClr val="bg1"/>
                </a:solidFill>
                <a:latin typeface="Comic Sans MS" panose="030F0902030302020204" pitchFamily="66" charset="0"/>
              </a:rPr>
              <a:t>, </a:t>
            </a:r>
            <a:r>
              <a:rPr lang="en-US" altLang="en-US" sz="1500" dirty="0">
                <a:solidFill>
                  <a:schemeClr val="bg1"/>
                </a:solidFill>
                <a:latin typeface="Comic Sans MS" panose="030F0902030302020204" pitchFamily="66" charset="0"/>
              </a:rPr>
              <a:t>but since it is text, some journals allow you to have in the same document</a:t>
            </a:r>
          </a:p>
          <a:p>
            <a:pPr>
              <a:buFontTx/>
              <a:buChar char="-"/>
            </a:pPr>
            <a:r>
              <a:rPr lang="en-US" altLang="en-US" sz="1500" dirty="0">
                <a:solidFill>
                  <a:schemeClr val="bg1"/>
                </a:solidFill>
                <a:latin typeface="Comic Sans MS" panose="030F0902030302020204" pitchFamily="66" charset="0"/>
              </a:rPr>
              <a:t>No vertical borders</a:t>
            </a:r>
          </a:p>
          <a:p>
            <a:pPr>
              <a:buFontTx/>
              <a:buChar char="-"/>
            </a:pPr>
            <a:r>
              <a:rPr lang="en-US" altLang="en-US" sz="1500" dirty="0">
                <a:solidFill>
                  <a:schemeClr val="bg1"/>
                </a:solidFill>
                <a:latin typeface="Comic Sans MS" panose="030F0902030302020204" pitchFamily="66" charset="0"/>
              </a:rPr>
              <a:t>Legend ALWAYS above</a:t>
            </a:r>
          </a:p>
          <a:p>
            <a:pPr>
              <a:buFontTx/>
              <a:buChar char="-"/>
            </a:pPr>
            <a:r>
              <a:rPr lang="en-US" altLang="en-US" sz="1500" dirty="0">
                <a:solidFill>
                  <a:schemeClr val="bg1"/>
                </a:solidFill>
                <a:latin typeface="Comic Sans MS" panose="030F0902030302020204" pitchFamily="66" charset="0"/>
              </a:rPr>
              <a:t>Self-explanatory (no reference to main text)</a:t>
            </a:r>
          </a:p>
        </p:txBody>
      </p:sp>
      <p:sp>
        <p:nvSpPr>
          <p:cNvPr id="9" name="Rectangle 2">
            <a:extLst>
              <a:ext uri="{FF2B5EF4-FFF2-40B4-BE49-F238E27FC236}">
                <a16:creationId xmlns:a16="http://schemas.microsoft.com/office/drawing/2014/main" id="{7E8AEB34-E393-5241-BBD4-DD43CE343919}"/>
              </a:ext>
            </a:extLst>
          </p:cNvPr>
          <p:cNvSpPr txBox="1">
            <a:spLocks noChangeArrowheads="1"/>
          </p:cNvSpPr>
          <p:nvPr/>
        </p:nvSpPr>
        <p:spPr bwMode="auto">
          <a:xfrm>
            <a:off x="899592" y="267494"/>
            <a:ext cx="5829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Structure – Tables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Number Placeholder 3">
            <a:extLst>
              <a:ext uri="{FF2B5EF4-FFF2-40B4-BE49-F238E27FC236}">
                <a16:creationId xmlns:a16="http://schemas.microsoft.com/office/drawing/2014/main" id="{F87A29B8-0633-9341-8898-33EEEDF9F33D}"/>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75594654-630D-C540-BC0A-796DDC01A1E3}" type="slidenum">
              <a:rPr lang="en-US" altLang="en-US" sz="1050"/>
              <a:pPr/>
              <a:t>25</a:t>
            </a:fld>
            <a:endParaRPr lang="en-US" altLang="en-US" sz="1050"/>
          </a:p>
        </p:txBody>
      </p:sp>
      <p:sp>
        <p:nvSpPr>
          <p:cNvPr id="51203" name="Rectangle 3">
            <a:extLst>
              <a:ext uri="{FF2B5EF4-FFF2-40B4-BE49-F238E27FC236}">
                <a16:creationId xmlns:a16="http://schemas.microsoft.com/office/drawing/2014/main" id="{3002043D-D943-CE48-BC4B-99C59DAFF6B7}"/>
              </a:ext>
            </a:extLst>
          </p:cNvPr>
          <p:cNvSpPr>
            <a:spLocks noGrp="1" noChangeArrowheads="1"/>
          </p:cNvSpPr>
          <p:nvPr>
            <p:ph type="body" idx="1"/>
          </p:nvPr>
        </p:nvSpPr>
        <p:spPr bwMode="auto">
          <a:xfrm>
            <a:off x="1428750" y="857250"/>
            <a:ext cx="5029200" cy="34861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bodyPr>
          <a:lstStyle/>
          <a:p>
            <a:pPr eaLnBrk="1" hangingPunct="1">
              <a:lnSpc>
                <a:spcPct val="90000"/>
              </a:lnSpc>
            </a:pPr>
            <a:r>
              <a:rPr lang="en-US" altLang="en-US" sz="1800" b="1" dirty="0">
                <a:solidFill>
                  <a:schemeClr val="bg2"/>
                </a:solidFill>
                <a:latin typeface="Comic Sans MS" panose="030F0902030302020204" pitchFamily="66" charset="0"/>
              </a:rPr>
              <a:t>Title page (1 page)</a:t>
            </a:r>
            <a:endParaRPr lang="en-US" altLang="en-US" sz="1800" b="1" dirty="0">
              <a:latin typeface="Comic Sans MS" panose="030F0902030302020204" pitchFamily="66" charset="0"/>
            </a:endParaRPr>
          </a:p>
          <a:p>
            <a:pPr eaLnBrk="1" hangingPunct="1">
              <a:lnSpc>
                <a:spcPct val="90000"/>
              </a:lnSpc>
            </a:pPr>
            <a:r>
              <a:rPr lang="en-US" altLang="en-US" sz="1800" b="1" dirty="0">
                <a:solidFill>
                  <a:schemeClr val="bg2"/>
                </a:solidFill>
                <a:latin typeface="Comic Sans MS" panose="030F0902030302020204" pitchFamily="66" charset="0"/>
              </a:rPr>
              <a:t>Abstract (1 page)</a:t>
            </a:r>
          </a:p>
          <a:p>
            <a:pPr eaLnBrk="1" hangingPunct="1">
              <a:lnSpc>
                <a:spcPct val="90000"/>
              </a:lnSpc>
            </a:pPr>
            <a:r>
              <a:rPr lang="en-US" altLang="en-US" sz="1800" b="1" dirty="0">
                <a:solidFill>
                  <a:schemeClr val="bg2"/>
                </a:solidFill>
                <a:latin typeface="Comic Sans MS" panose="030F0902030302020204" pitchFamily="66" charset="0"/>
              </a:rPr>
              <a:t>Introduction (2-3 pages)</a:t>
            </a:r>
          </a:p>
          <a:p>
            <a:pPr eaLnBrk="1" hangingPunct="1">
              <a:lnSpc>
                <a:spcPct val="90000"/>
              </a:lnSpc>
            </a:pPr>
            <a:r>
              <a:rPr lang="en-US" altLang="en-US" sz="1800" b="1" dirty="0">
                <a:solidFill>
                  <a:schemeClr val="bg2"/>
                </a:solidFill>
                <a:latin typeface="Comic Sans MS" panose="030F0902030302020204" pitchFamily="66" charset="0"/>
              </a:rPr>
              <a:t>Materials and methods (n pages)</a:t>
            </a:r>
          </a:p>
          <a:p>
            <a:pPr eaLnBrk="1" hangingPunct="1">
              <a:lnSpc>
                <a:spcPct val="90000"/>
              </a:lnSpc>
            </a:pPr>
            <a:r>
              <a:rPr lang="en-US" altLang="en-US" sz="1800" b="1" dirty="0">
                <a:solidFill>
                  <a:schemeClr val="bg2"/>
                </a:solidFill>
                <a:latin typeface="Comic Sans MS" panose="030F0902030302020204" pitchFamily="66" charset="0"/>
              </a:rPr>
              <a:t>Results (n pages)</a:t>
            </a:r>
          </a:p>
          <a:p>
            <a:pPr eaLnBrk="1" hangingPunct="1">
              <a:lnSpc>
                <a:spcPct val="90000"/>
              </a:lnSpc>
            </a:pPr>
            <a:r>
              <a:rPr lang="en-US" altLang="en-US" sz="1800" b="1" dirty="0">
                <a:solidFill>
                  <a:schemeClr val="bg2"/>
                </a:solidFill>
                <a:latin typeface="Comic Sans MS" panose="030F0902030302020204" pitchFamily="66" charset="0"/>
              </a:rPr>
              <a:t>Discussion (3-n pages)</a:t>
            </a:r>
          </a:p>
          <a:p>
            <a:pPr eaLnBrk="1" hangingPunct="1">
              <a:lnSpc>
                <a:spcPct val="90000"/>
              </a:lnSpc>
            </a:pPr>
            <a:r>
              <a:rPr lang="en-US" altLang="en-US" sz="1800" b="1" dirty="0">
                <a:solidFill>
                  <a:schemeClr val="bg2"/>
                </a:solidFill>
                <a:latin typeface="Comic Sans MS" panose="030F0902030302020204" pitchFamily="66" charset="0"/>
              </a:rPr>
              <a:t>Acknowledgements (1 paragraph)</a:t>
            </a:r>
          </a:p>
          <a:p>
            <a:pPr eaLnBrk="1" hangingPunct="1">
              <a:lnSpc>
                <a:spcPct val="90000"/>
              </a:lnSpc>
            </a:pPr>
            <a:r>
              <a:rPr lang="en-US" altLang="en-US" sz="1800" b="1" dirty="0">
                <a:solidFill>
                  <a:schemeClr val="bg2"/>
                </a:solidFill>
                <a:latin typeface="Comic Sans MS" panose="030F0902030302020204" pitchFamily="66" charset="0"/>
              </a:rPr>
              <a:t>References (1-n pages, ~50 citations)</a:t>
            </a:r>
          </a:p>
          <a:p>
            <a:pPr eaLnBrk="1" hangingPunct="1">
              <a:lnSpc>
                <a:spcPct val="90000"/>
              </a:lnSpc>
            </a:pPr>
            <a:r>
              <a:rPr lang="en-US" altLang="en-US" sz="1800" b="1" dirty="0">
                <a:latin typeface="Comic Sans MS" panose="030F0902030302020204" pitchFamily="66" charset="0"/>
              </a:rPr>
              <a:t>Tables (0-7?)</a:t>
            </a:r>
            <a:endParaRPr lang="en-US" altLang="en-US" sz="1800" b="1" dirty="0">
              <a:solidFill>
                <a:schemeClr val="bg2"/>
              </a:solidFill>
              <a:latin typeface="Comic Sans MS" panose="030F0902030302020204" pitchFamily="66" charset="0"/>
            </a:endParaRPr>
          </a:p>
          <a:p>
            <a:pPr eaLnBrk="1" hangingPunct="1">
              <a:lnSpc>
                <a:spcPct val="90000"/>
              </a:lnSpc>
            </a:pPr>
            <a:r>
              <a:rPr lang="en-US" altLang="en-US" sz="1800" b="1" dirty="0">
                <a:solidFill>
                  <a:schemeClr val="bg2"/>
                </a:solidFill>
                <a:latin typeface="Comic Sans MS" panose="030F0902030302020204" pitchFamily="66" charset="0"/>
              </a:rPr>
              <a:t>Figures legends</a:t>
            </a:r>
          </a:p>
          <a:p>
            <a:pPr eaLnBrk="1" hangingPunct="1">
              <a:lnSpc>
                <a:spcPct val="90000"/>
              </a:lnSpc>
            </a:pPr>
            <a:r>
              <a:rPr lang="en-US" altLang="en-US" sz="1800" b="1" dirty="0">
                <a:solidFill>
                  <a:schemeClr val="bg2"/>
                </a:solidFill>
                <a:latin typeface="Comic Sans MS" panose="030F0902030302020204" pitchFamily="66" charset="0"/>
              </a:rPr>
              <a:t>Figures</a:t>
            </a:r>
          </a:p>
        </p:txBody>
      </p:sp>
      <p:pic>
        <p:nvPicPr>
          <p:cNvPr id="51204" name="Picture 7">
            <a:extLst>
              <a:ext uri="{FF2B5EF4-FFF2-40B4-BE49-F238E27FC236}">
                <a16:creationId xmlns:a16="http://schemas.microsoft.com/office/drawing/2014/main" id="{03F650AB-535B-D64E-9F29-5E40330057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68"/>
          <a:stretch/>
        </p:blipFill>
        <p:spPr bwMode="auto">
          <a:xfrm>
            <a:off x="5148064" y="504561"/>
            <a:ext cx="3673097" cy="40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a:extLst>
              <a:ext uri="{FF2B5EF4-FFF2-40B4-BE49-F238E27FC236}">
                <a16:creationId xmlns:a16="http://schemas.microsoft.com/office/drawing/2014/main" id="{7E8AEB34-E393-5241-BBD4-DD43CE343919}"/>
              </a:ext>
            </a:extLst>
          </p:cNvPr>
          <p:cNvSpPr txBox="1">
            <a:spLocks noChangeArrowheads="1"/>
          </p:cNvSpPr>
          <p:nvPr/>
        </p:nvSpPr>
        <p:spPr bwMode="auto">
          <a:xfrm>
            <a:off x="899592" y="267494"/>
            <a:ext cx="5829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Structure – Tables</a:t>
            </a:r>
          </a:p>
        </p:txBody>
      </p:sp>
    </p:spTree>
    <p:extLst>
      <p:ext uri="{BB962C8B-B14F-4D97-AF65-F5344CB8AC3E}">
        <p14:creationId xmlns:p14="http://schemas.microsoft.com/office/powerpoint/2010/main" val="33883411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Number Placeholder 3">
            <a:extLst>
              <a:ext uri="{FF2B5EF4-FFF2-40B4-BE49-F238E27FC236}">
                <a16:creationId xmlns:a16="http://schemas.microsoft.com/office/drawing/2014/main" id="{C0F9EF81-6B86-0945-95A2-FB9D6517246E}"/>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096C0C6A-C548-A041-8B24-2E1B4A342C0A}" type="slidenum">
              <a:rPr lang="en-US" altLang="en-US" sz="1050"/>
              <a:pPr/>
              <a:t>26</a:t>
            </a:fld>
            <a:endParaRPr lang="en-US" altLang="en-US" sz="1050"/>
          </a:p>
        </p:txBody>
      </p:sp>
      <p:sp>
        <p:nvSpPr>
          <p:cNvPr id="53251" name="Rectangle 3">
            <a:extLst>
              <a:ext uri="{FF2B5EF4-FFF2-40B4-BE49-F238E27FC236}">
                <a16:creationId xmlns:a16="http://schemas.microsoft.com/office/drawing/2014/main" id="{ADC381C3-B305-FA4F-B2DF-4C7884160AB9}"/>
              </a:ext>
            </a:extLst>
          </p:cNvPr>
          <p:cNvSpPr>
            <a:spLocks noGrp="1" noChangeArrowheads="1"/>
          </p:cNvSpPr>
          <p:nvPr>
            <p:ph type="body" idx="1"/>
          </p:nvPr>
        </p:nvSpPr>
        <p:spPr bwMode="auto">
          <a:xfrm>
            <a:off x="1428750" y="857250"/>
            <a:ext cx="5029200" cy="34861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bodyPr>
          <a:lstStyle/>
          <a:p>
            <a:pPr eaLnBrk="1" hangingPunct="1">
              <a:lnSpc>
                <a:spcPct val="90000"/>
              </a:lnSpc>
            </a:pPr>
            <a:r>
              <a:rPr lang="en-US" altLang="en-US" sz="1800" b="1" dirty="0">
                <a:solidFill>
                  <a:schemeClr val="bg2"/>
                </a:solidFill>
                <a:latin typeface="Comic Sans MS" panose="030F0902030302020204" pitchFamily="66" charset="0"/>
              </a:rPr>
              <a:t>Title page (1 page)</a:t>
            </a:r>
            <a:endParaRPr lang="en-US" altLang="en-US" sz="1800" b="1" dirty="0">
              <a:latin typeface="Comic Sans MS" panose="030F0902030302020204" pitchFamily="66" charset="0"/>
            </a:endParaRPr>
          </a:p>
          <a:p>
            <a:pPr eaLnBrk="1" hangingPunct="1">
              <a:lnSpc>
                <a:spcPct val="90000"/>
              </a:lnSpc>
            </a:pPr>
            <a:r>
              <a:rPr lang="en-US" altLang="en-US" sz="1800" b="1" dirty="0">
                <a:solidFill>
                  <a:schemeClr val="bg2"/>
                </a:solidFill>
                <a:latin typeface="Comic Sans MS" panose="030F0902030302020204" pitchFamily="66" charset="0"/>
              </a:rPr>
              <a:t>Abstract (1 page)</a:t>
            </a:r>
          </a:p>
          <a:p>
            <a:pPr eaLnBrk="1" hangingPunct="1">
              <a:lnSpc>
                <a:spcPct val="90000"/>
              </a:lnSpc>
            </a:pPr>
            <a:r>
              <a:rPr lang="en-US" altLang="en-US" sz="1800" b="1" dirty="0">
                <a:solidFill>
                  <a:schemeClr val="bg2"/>
                </a:solidFill>
                <a:latin typeface="Comic Sans MS" panose="030F0902030302020204" pitchFamily="66" charset="0"/>
              </a:rPr>
              <a:t>Introduction (2-3 pages)</a:t>
            </a:r>
          </a:p>
          <a:p>
            <a:pPr eaLnBrk="1" hangingPunct="1">
              <a:lnSpc>
                <a:spcPct val="90000"/>
              </a:lnSpc>
            </a:pPr>
            <a:r>
              <a:rPr lang="en-US" altLang="en-US" sz="1800" b="1" dirty="0">
                <a:solidFill>
                  <a:schemeClr val="bg2"/>
                </a:solidFill>
                <a:latin typeface="Comic Sans MS" panose="030F0902030302020204" pitchFamily="66" charset="0"/>
              </a:rPr>
              <a:t>Materials and methods (n pages)</a:t>
            </a:r>
          </a:p>
          <a:p>
            <a:pPr eaLnBrk="1" hangingPunct="1">
              <a:lnSpc>
                <a:spcPct val="90000"/>
              </a:lnSpc>
            </a:pPr>
            <a:r>
              <a:rPr lang="en-US" altLang="en-US" sz="1800" b="1" dirty="0">
                <a:solidFill>
                  <a:schemeClr val="bg2"/>
                </a:solidFill>
                <a:latin typeface="Comic Sans MS" panose="030F0902030302020204" pitchFamily="66" charset="0"/>
              </a:rPr>
              <a:t>Results (n pages)</a:t>
            </a:r>
          </a:p>
          <a:p>
            <a:pPr eaLnBrk="1" hangingPunct="1">
              <a:lnSpc>
                <a:spcPct val="90000"/>
              </a:lnSpc>
            </a:pPr>
            <a:r>
              <a:rPr lang="en-US" altLang="en-US" sz="1800" b="1" dirty="0">
                <a:solidFill>
                  <a:schemeClr val="bg2"/>
                </a:solidFill>
                <a:latin typeface="Comic Sans MS" panose="030F0902030302020204" pitchFamily="66" charset="0"/>
              </a:rPr>
              <a:t>Discussion (3-n pages)</a:t>
            </a:r>
          </a:p>
          <a:p>
            <a:pPr eaLnBrk="1" hangingPunct="1">
              <a:lnSpc>
                <a:spcPct val="90000"/>
              </a:lnSpc>
            </a:pPr>
            <a:r>
              <a:rPr lang="en-US" altLang="en-US" sz="1800" b="1" dirty="0">
                <a:solidFill>
                  <a:schemeClr val="bg2"/>
                </a:solidFill>
                <a:latin typeface="Comic Sans MS" panose="030F0902030302020204" pitchFamily="66" charset="0"/>
              </a:rPr>
              <a:t>Acknowledgements (1 paragraph)</a:t>
            </a:r>
          </a:p>
          <a:p>
            <a:pPr eaLnBrk="1" hangingPunct="1">
              <a:lnSpc>
                <a:spcPct val="90000"/>
              </a:lnSpc>
            </a:pPr>
            <a:r>
              <a:rPr lang="en-US" altLang="en-US" sz="1800" b="1" dirty="0">
                <a:solidFill>
                  <a:schemeClr val="bg2"/>
                </a:solidFill>
                <a:latin typeface="Comic Sans MS" panose="030F0902030302020204" pitchFamily="66" charset="0"/>
              </a:rPr>
              <a:t>References (1-n pages, ~50 citations)</a:t>
            </a:r>
          </a:p>
          <a:p>
            <a:pPr eaLnBrk="1" hangingPunct="1">
              <a:lnSpc>
                <a:spcPct val="90000"/>
              </a:lnSpc>
            </a:pPr>
            <a:r>
              <a:rPr lang="en-US" altLang="en-US" sz="1800" b="1" dirty="0">
                <a:solidFill>
                  <a:schemeClr val="bg2"/>
                </a:solidFill>
                <a:latin typeface="Comic Sans MS" panose="030F0902030302020204" pitchFamily="66" charset="0"/>
              </a:rPr>
              <a:t>Tables (0-7?)</a:t>
            </a:r>
          </a:p>
          <a:p>
            <a:pPr eaLnBrk="1" hangingPunct="1">
              <a:lnSpc>
                <a:spcPct val="90000"/>
              </a:lnSpc>
            </a:pPr>
            <a:r>
              <a:rPr lang="en-US" altLang="en-US" sz="1800" b="1" dirty="0">
                <a:latin typeface="Comic Sans MS" panose="030F0902030302020204" pitchFamily="66" charset="0"/>
              </a:rPr>
              <a:t>Figure legends (0-7)</a:t>
            </a:r>
            <a:endParaRPr lang="en-US" altLang="en-US" sz="1800" b="1" dirty="0">
              <a:solidFill>
                <a:schemeClr val="bg2"/>
              </a:solidFill>
              <a:latin typeface="Comic Sans MS" panose="030F0902030302020204" pitchFamily="66" charset="0"/>
            </a:endParaRPr>
          </a:p>
          <a:p>
            <a:pPr eaLnBrk="1" hangingPunct="1">
              <a:lnSpc>
                <a:spcPct val="90000"/>
              </a:lnSpc>
            </a:pPr>
            <a:r>
              <a:rPr lang="en-US" altLang="en-US" sz="1800" b="1" dirty="0">
                <a:solidFill>
                  <a:schemeClr val="bg2"/>
                </a:solidFill>
                <a:latin typeface="Comic Sans MS" panose="030F0902030302020204" pitchFamily="66" charset="0"/>
              </a:rPr>
              <a:t>Figures</a:t>
            </a:r>
          </a:p>
        </p:txBody>
      </p:sp>
      <p:pic>
        <p:nvPicPr>
          <p:cNvPr id="53252" name="Picture 6">
            <a:extLst>
              <a:ext uri="{FF2B5EF4-FFF2-40B4-BE49-F238E27FC236}">
                <a16:creationId xmlns:a16="http://schemas.microsoft.com/office/drawing/2014/main" id="{AFD471FB-3D10-8649-AB4C-8DA0F1ED6C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8045"/>
          <a:stretch/>
        </p:blipFill>
        <p:spPr bwMode="auto">
          <a:xfrm>
            <a:off x="6004050" y="2283718"/>
            <a:ext cx="2954905" cy="230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Text Box 4">
            <a:extLst>
              <a:ext uri="{FF2B5EF4-FFF2-40B4-BE49-F238E27FC236}">
                <a16:creationId xmlns:a16="http://schemas.microsoft.com/office/drawing/2014/main" id="{EDB20F9B-8E1B-7049-871A-A0B6F459A299}"/>
              </a:ext>
            </a:extLst>
          </p:cNvPr>
          <p:cNvSpPr txBox="1">
            <a:spLocks noChangeArrowheads="1"/>
          </p:cNvSpPr>
          <p:nvPr/>
        </p:nvSpPr>
        <p:spPr bwMode="auto">
          <a:xfrm>
            <a:off x="4939066" y="340581"/>
            <a:ext cx="4000500" cy="1938992"/>
          </a:xfrm>
          <a:prstGeom prst="rect">
            <a:avLst/>
          </a:prstGeom>
          <a:solidFill>
            <a:schemeClr val="accent2"/>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285750" indent="-2857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Tx/>
              <a:buChar char="-"/>
            </a:pPr>
            <a:r>
              <a:rPr lang="en-US" altLang="en-US" sz="1500" dirty="0">
                <a:solidFill>
                  <a:schemeClr val="bg1"/>
                </a:solidFill>
                <a:latin typeface="Comic Sans MS" panose="030F0902030302020204" pitchFamily="66" charset="0"/>
              </a:rPr>
              <a:t>Separate Word file or at the end of the main text (as for Tables)</a:t>
            </a:r>
          </a:p>
          <a:p>
            <a:pPr>
              <a:buFontTx/>
              <a:buChar char="-"/>
            </a:pPr>
            <a:r>
              <a:rPr lang="en-US" altLang="en-US" sz="1500" dirty="0">
                <a:solidFill>
                  <a:schemeClr val="bg1"/>
                </a:solidFill>
                <a:latin typeface="Comic Sans MS" panose="030F0902030302020204" pitchFamily="66" charset="0"/>
              </a:rPr>
              <a:t>NO next to the Figure file (which is in TIFF, JPEG or other photo format</a:t>
            </a:r>
          </a:p>
          <a:p>
            <a:pPr>
              <a:buFontTx/>
              <a:buChar char="-"/>
            </a:pPr>
            <a:r>
              <a:rPr lang="en-US" altLang="en-US" sz="1500" dirty="0">
                <a:solidFill>
                  <a:schemeClr val="bg1"/>
                </a:solidFill>
                <a:latin typeface="Comic Sans MS" panose="030F0902030302020204" pitchFamily="66" charset="0"/>
              </a:rPr>
              <a:t>Figure legends ALWAYS below the figures</a:t>
            </a:r>
          </a:p>
          <a:p>
            <a:pPr>
              <a:buFontTx/>
              <a:buChar char="-"/>
            </a:pPr>
            <a:r>
              <a:rPr lang="en-US" altLang="en-US" sz="1500" dirty="0">
                <a:solidFill>
                  <a:schemeClr val="bg1"/>
                </a:solidFill>
                <a:latin typeface="Comic Sans MS" panose="030F0902030302020204" pitchFamily="66" charset="0"/>
              </a:rPr>
              <a:t>Self-explanatory (no reference to main text)</a:t>
            </a:r>
          </a:p>
        </p:txBody>
      </p:sp>
      <p:sp>
        <p:nvSpPr>
          <p:cNvPr id="9" name="Rectangle 2">
            <a:extLst>
              <a:ext uri="{FF2B5EF4-FFF2-40B4-BE49-F238E27FC236}">
                <a16:creationId xmlns:a16="http://schemas.microsoft.com/office/drawing/2014/main" id="{CC57ED75-7976-2942-8E28-FE0D78CEBD80}"/>
              </a:ext>
            </a:extLst>
          </p:cNvPr>
          <p:cNvSpPr txBox="1">
            <a:spLocks noChangeArrowheads="1"/>
          </p:cNvSpPr>
          <p:nvPr/>
        </p:nvSpPr>
        <p:spPr bwMode="auto">
          <a:xfrm>
            <a:off x="899592" y="267494"/>
            <a:ext cx="5829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Structure – Figures/graphs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Number Placeholder 3">
            <a:extLst>
              <a:ext uri="{FF2B5EF4-FFF2-40B4-BE49-F238E27FC236}">
                <a16:creationId xmlns:a16="http://schemas.microsoft.com/office/drawing/2014/main" id="{1CEB8C77-273F-A940-809C-7ED4D1D36995}"/>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DD57CCF7-8732-0D46-8DBA-23D2732B96C0}" type="slidenum">
              <a:rPr lang="en-US" altLang="en-US" sz="1050"/>
              <a:pPr/>
              <a:t>27</a:t>
            </a:fld>
            <a:endParaRPr lang="en-US" altLang="en-US" sz="1050"/>
          </a:p>
        </p:txBody>
      </p:sp>
      <p:sp>
        <p:nvSpPr>
          <p:cNvPr id="55299" name="Rectangle 3">
            <a:extLst>
              <a:ext uri="{FF2B5EF4-FFF2-40B4-BE49-F238E27FC236}">
                <a16:creationId xmlns:a16="http://schemas.microsoft.com/office/drawing/2014/main" id="{8EDA5292-0B8A-264E-B1C0-2122EA698344}"/>
              </a:ext>
            </a:extLst>
          </p:cNvPr>
          <p:cNvSpPr>
            <a:spLocks noGrp="1" noChangeArrowheads="1"/>
          </p:cNvSpPr>
          <p:nvPr>
            <p:ph type="body" idx="1"/>
          </p:nvPr>
        </p:nvSpPr>
        <p:spPr bwMode="auto">
          <a:xfrm>
            <a:off x="1428750" y="857250"/>
            <a:ext cx="5029200" cy="34861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bodyPr>
          <a:lstStyle/>
          <a:p>
            <a:pPr eaLnBrk="1" hangingPunct="1">
              <a:lnSpc>
                <a:spcPct val="90000"/>
              </a:lnSpc>
            </a:pPr>
            <a:r>
              <a:rPr lang="en-US" altLang="en-US" sz="1800" b="1" dirty="0">
                <a:solidFill>
                  <a:schemeClr val="bg2"/>
                </a:solidFill>
                <a:latin typeface="Comic Sans MS" panose="030F0902030302020204" pitchFamily="66" charset="0"/>
              </a:rPr>
              <a:t>Title page (1 page)</a:t>
            </a:r>
            <a:endParaRPr lang="en-US" altLang="en-US" sz="1800" b="1" dirty="0">
              <a:latin typeface="Comic Sans MS" panose="030F0902030302020204" pitchFamily="66" charset="0"/>
            </a:endParaRPr>
          </a:p>
          <a:p>
            <a:pPr eaLnBrk="1" hangingPunct="1">
              <a:lnSpc>
                <a:spcPct val="90000"/>
              </a:lnSpc>
            </a:pPr>
            <a:r>
              <a:rPr lang="en-US" altLang="en-US" sz="1800" b="1" dirty="0">
                <a:solidFill>
                  <a:schemeClr val="bg2"/>
                </a:solidFill>
                <a:latin typeface="Comic Sans MS" panose="030F0902030302020204" pitchFamily="66" charset="0"/>
              </a:rPr>
              <a:t>Abstract (1 page)</a:t>
            </a:r>
          </a:p>
          <a:p>
            <a:pPr eaLnBrk="1" hangingPunct="1">
              <a:lnSpc>
                <a:spcPct val="90000"/>
              </a:lnSpc>
            </a:pPr>
            <a:r>
              <a:rPr lang="en-US" altLang="en-US" sz="1800" b="1" dirty="0">
                <a:solidFill>
                  <a:schemeClr val="bg2"/>
                </a:solidFill>
                <a:latin typeface="Comic Sans MS" panose="030F0902030302020204" pitchFamily="66" charset="0"/>
              </a:rPr>
              <a:t>Introduction (2-3 pages)</a:t>
            </a:r>
          </a:p>
          <a:p>
            <a:pPr eaLnBrk="1" hangingPunct="1">
              <a:lnSpc>
                <a:spcPct val="90000"/>
              </a:lnSpc>
            </a:pPr>
            <a:r>
              <a:rPr lang="en-US" altLang="en-US" sz="1800" b="1" dirty="0">
                <a:solidFill>
                  <a:schemeClr val="bg2"/>
                </a:solidFill>
                <a:latin typeface="Comic Sans MS" panose="030F0902030302020204" pitchFamily="66" charset="0"/>
              </a:rPr>
              <a:t>Materials and methods (1-n pages)</a:t>
            </a:r>
          </a:p>
          <a:p>
            <a:pPr eaLnBrk="1" hangingPunct="1">
              <a:lnSpc>
                <a:spcPct val="90000"/>
              </a:lnSpc>
            </a:pPr>
            <a:r>
              <a:rPr lang="en-US" altLang="en-US" sz="1800" b="1" dirty="0">
                <a:solidFill>
                  <a:schemeClr val="bg2"/>
                </a:solidFill>
                <a:latin typeface="Comic Sans MS" panose="030F0902030302020204" pitchFamily="66" charset="0"/>
              </a:rPr>
              <a:t>Results (n pages)</a:t>
            </a:r>
          </a:p>
          <a:p>
            <a:pPr eaLnBrk="1" hangingPunct="1">
              <a:lnSpc>
                <a:spcPct val="90000"/>
              </a:lnSpc>
            </a:pPr>
            <a:r>
              <a:rPr lang="en-US" altLang="en-US" sz="1800" b="1" dirty="0">
                <a:solidFill>
                  <a:schemeClr val="bg2"/>
                </a:solidFill>
                <a:latin typeface="Comic Sans MS" panose="030F0902030302020204" pitchFamily="66" charset="0"/>
              </a:rPr>
              <a:t>Discussion (3-n pages)</a:t>
            </a:r>
          </a:p>
          <a:p>
            <a:pPr eaLnBrk="1" hangingPunct="1">
              <a:lnSpc>
                <a:spcPct val="90000"/>
              </a:lnSpc>
            </a:pPr>
            <a:r>
              <a:rPr lang="en-US" altLang="en-US" sz="1800" b="1" dirty="0">
                <a:solidFill>
                  <a:schemeClr val="bg2"/>
                </a:solidFill>
                <a:latin typeface="Comic Sans MS" panose="030F0902030302020204" pitchFamily="66" charset="0"/>
              </a:rPr>
              <a:t>Acknowledgements (1 paragraph)</a:t>
            </a:r>
          </a:p>
          <a:p>
            <a:pPr eaLnBrk="1" hangingPunct="1">
              <a:lnSpc>
                <a:spcPct val="90000"/>
              </a:lnSpc>
            </a:pPr>
            <a:r>
              <a:rPr lang="en-US" altLang="en-US" sz="1800" b="1" dirty="0">
                <a:solidFill>
                  <a:schemeClr val="bg2"/>
                </a:solidFill>
                <a:latin typeface="Comic Sans MS" panose="030F0902030302020204" pitchFamily="66" charset="0"/>
              </a:rPr>
              <a:t>References (1-n pages, ~50 citations)</a:t>
            </a:r>
          </a:p>
          <a:p>
            <a:pPr eaLnBrk="1" hangingPunct="1">
              <a:lnSpc>
                <a:spcPct val="90000"/>
              </a:lnSpc>
            </a:pPr>
            <a:r>
              <a:rPr lang="en-US" altLang="en-US" sz="1800" b="1" dirty="0">
                <a:solidFill>
                  <a:schemeClr val="bg2"/>
                </a:solidFill>
                <a:latin typeface="Comic Sans MS" panose="030F0902030302020204" pitchFamily="66" charset="0"/>
              </a:rPr>
              <a:t>Tables (0-7?)</a:t>
            </a:r>
          </a:p>
          <a:p>
            <a:pPr eaLnBrk="1" hangingPunct="1">
              <a:lnSpc>
                <a:spcPct val="90000"/>
              </a:lnSpc>
            </a:pPr>
            <a:r>
              <a:rPr lang="en-US" altLang="en-US" sz="1800" b="1" dirty="0">
                <a:solidFill>
                  <a:schemeClr val="bg2"/>
                </a:solidFill>
                <a:latin typeface="Comic Sans MS" panose="030F0902030302020204" pitchFamily="66" charset="0"/>
              </a:rPr>
              <a:t>Figure legends (0-7)</a:t>
            </a:r>
          </a:p>
          <a:p>
            <a:pPr eaLnBrk="1" hangingPunct="1">
              <a:lnSpc>
                <a:spcPct val="90000"/>
              </a:lnSpc>
            </a:pPr>
            <a:r>
              <a:rPr lang="en-US" altLang="en-US" sz="1800" b="1" dirty="0">
                <a:solidFill>
                  <a:schemeClr val="tx2"/>
                </a:solidFill>
                <a:latin typeface="Comic Sans MS" panose="030F0902030302020204" pitchFamily="66" charset="0"/>
              </a:rPr>
              <a:t>Figures (0-7)</a:t>
            </a:r>
            <a:endParaRPr lang="en-US" altLang="en-US" sz="1800" b="1" dirty="0">
              <a:solidFill>
                <a:schemeClr val="bg2"/>
              </a:solidFill>
              <a:latin typeface="Comic Sans MS" panose="030F0902030302020204" pitchFamily="66" charset="0"/>
            </a:endParaRPr>
          </a:p>
        </p:txBody>
      </p:sp>
      <p:sp>
        <p:nvSpPr>
          <p:cNvPr id="55300" name="Text Box 4">
            <a:extLst>
              <a:ext uri="{FF2B5EF4-FFF2-40B4-BE49-F238E27FC236}">
                <a16:creationId xmlns:a16="http://schemas.microsoft.com/office/drawing/2014/main" id="{47E06AB6-812F-2943-809E-E905E2685DD6}"/>
              </a:ext>
            </a:extLst>
          </p:cNvPr>
          <p:cNvSpPr txBox="1">
            <a:spLocks noChangeArrowheads="1"/>
          </p:cNvSpPr>
          <p:nvPr/>
        </p:nvSpPr>
        <p:spPr bwMode="auto">
          <a:xfrm>
            <a:off x="5076056" y="624788"/>
            <a:ext cx="3657600" cy="1477328"/>
          </a:xfrm>
          <a:prstGeom prst="rect">
            <a:avLst/>
          </a:prstGeom>
          <a:solidFill>
            <a:schemeClr val="accent2"/>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285750" indent="-2857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Tx/>
              <a:buChar char="-"/>
            </a:pPr>
            <a:r>
              <a:rPr lang="en-US" altLang="en-US" sz="1500" dirty="0">
                <a:solidFill>
                  <a:schemeClr val="bg1"/>
                </a:solidFill>
                <a:latin typeface="Comic Sans MS" panose="030F0902030302020204" pitchFamily="66" charset="0"/>
              </a:rPr>
              <a:t>Each Figure in a separate page, preferably in TIFF or JPEG format</a:t>
            </a:r>
          </a:p>
          <a:p>
            <a:pPr>
              <a:buFontTx/>
              <a:buChar char="-"/>
            </a:pPr>
            <a:r>
              <a:rPr lang="en-US" altLang="en-US" sz="1500" dirty="0">
                <a:solidFill>
                  <a:schemeClr val="bg1"/>
                </a:solidFill>
                <a:latin typeface="Comic Sans MS" panose="030F0902030302020204" pitchFamily="66" charset="0"/>
              </a:rPr>
              <a:t>NO titles (legends)</a:t>
            </a:r>
          </a:p>
          <a:p>
            <a:pPr>
              <a:buFontTx/>
              <a:buChar char="-"/>
            </a:pPr>
            <a:r>
              <a:rPr lang="en-US" altLang="en-US" sz="1500" dirty="0">
                <a:solidFill>
                  <a:schemeClr val="bg1"/>
                </a:solidFill>
                <a:latin typeface="Comic Sans MS" panose="030F0902030302020204" pitchFamily="66" charset="0"/>
              </a:rPr>
              <a:t>Font size at least same as text (12 or 11 point, or at least 10 point.  May be reduced by the journal</a:t>
            </a:r>
          </a:p>
        </p:txBody>
      </p:sp>
      <p:pic>
        <p:nvPicPr>
          <p:cNvPr id="55301" name="Picture 5">
            <a:extLst>
              <a:ext uri="{FF2B5EF4-FFF2-40B4-BE49-F238E27FC236}">
                <a16:creationId xmlns:a16="http://schemas.microsoft.com/office/drawing/2014/main" id="{88950DFC-B0AE-C248-B215-A5AA6125C5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410"/>
          <a:stretch/>
        </p:blipFill>
        <p:spPr bwMode="auto">
          <a:xfrm>
            <a:off x="5292080" y="2423652"/>
            <a:ext cx="3721720" cy="208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a:extLst>
              <a:ext uri="{FF2B5EF4-FFF2-40B4-BE49-F238E27FC236}">
                <a16:creationId xmlns:a16="http://schemas.microsoft.com/office/drawing/2014/main" id="{805ABD8C-CB22-7646-81B8-5A2223DA1BF7}"/>
              </a:ext>
            </a:extLst>
          </p:cNvPr>
          <p:cNvSpPr txBox="1">
            <a:spLocks noChangeArrowheads="1"/>
          </p:cNvSpPr>
          <p:nvPr/>
        </p:nvSpPr>
        <p:spPr bwMode="auto">
          <a:xfrm>
            <a:off x="899592" y="267494"/>
            <a:ext cx="5829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Structure – Figures/graphs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Number Placeholder 3">
            <a:extLst>
              <a:ext uri="{FF2B5EF4-FFF2-40B4-BE49-F238E27FC236}">
                <a16:creationId xmlns:a16="http://schemas.microsoft.com/office/drawing/2014/main" id="{5E733424-EEFC-A944-9376-375F7AA78424}"/>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1CF7B7AB-4AD3-BA40-854C-89CB7DB9783E}" type="slidenum">
              <a:rPr lang="en-US" altLang="en-US" sz="1050"/>
              <a:pPr/>
              <a:t>28</a:t>
            </a:fld>
            <a:endParaRPr lang="en-US" altLang="en-US" sz="1050"/>
          </a:p>
        </p:txBody>
      </p:sp>
      <p:pic>
        <p:nvPicPr>
          <p:cNvPr id="57347" name="Picture 5">
            <a:extLst>
              <a:ext uri="{FF2B5EF4-FFF2-40B4-BE49-F238E27FC236}">
                <a16:creationId xmlns:a16="http://schemas.microsoft.com/office/drawing/2014/main" id="{3D58ABEB-F1A0-5840-A194-2230E05D38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5841" y="1059582"/>
            <a:ext cx="2639222" cy="180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1" descr="Page #1">
            <a:extLst>
              <a:ext uri="{FF2B5EF4-FFF2-40B4-BE49-F238E27FC236}">
                <a16:creationId xmlns:a16="http://schemas.microsoft.com/office/drawing/2014/main" id="{A817FCCC-1892-A64D-8CF9-92F99C0D328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75842" y="2965507"/>
            <a:ext cx="2270204" cy="18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descr="Page #2">
            <a:extLst>
              <a:ext uri="{FF2B5EF4-FFF2-40B4-BE49-F238E27FC236}">
                <a16:creationId xmlns:a16="http://schemas.microsoft.com/office/drawing/2014/main" id="{EEF4F450-2901-3D4D-8DD6-CF1312BEC10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48064" y="987574"/>
            <a:ext cx="3355965" cy="3672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a:extLst>
              <a:ext uri="{FF2B5EF4-FFF2-40B4-BE49-F238E27FC236}">
                <a16:creationId xmlns:a16="http://schemas.microsoft.com/office/drawing/2014/main" id="{F53F6BEF-D7FC-2D41-899F-CAD172FB9C76}"/>
              </a:ext>
            </a:extLst>
          </p:cNvPr>
          <p:cNvSpPr txBox="1">
            <a:spLocks noChangeArrowheads="1"/>
          </p:cNvSpPr>
          <p:nvPr/>
        </p:nvSpPr>
        <p:spPr bwMode="auto">
          <a:xfrm>
            <a:off x="899592" y="267494"/>
            <a:ext cx="5829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Structure – Figures/graphs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Number Placeholder 2">
            <a:extLst>
              <a:ext uri="{FF2B5EF4-FFF2-40B4-BE49-F238E27FC236}">
                <a16:creationId xmlns:a16="http://schemas.microsoft.com/office/drawing/2014/main" id="{A24D4092-D53D-0F4E-B93A-47CBC3D83317}"/>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8FBFD202-B5B9-C046-B516-EFB74D569CD0}" type="slidenum">
              <a:rPr lang="en-US" altLang="en-US" sz="1050"/>
              <a:pPr/>
              <a:t>29</a:t>
            </a:fld>
            <a:endParaRPr lang="en-US" altLang="en-US" sz="1050"/>
          </a:p>
        </p:txBody>
      </p:sp>
      <p:sp>
        <p:nvSpPr>
          <p:cNvPr id="118787" name="Rectangle 3">
            <a:extLst>
              <a:ext uri="{FF2B5EF4-FFF2-40B4-BE49-F238E27FC236}">
                <a16:creationId xmlns:a16="http://schemas.microsoft.com/office/drawing/2014/main" id="{B938CB1B-8E63-A940-8B0A-9C9928A2D100}"/>
              </a:ext>
            </a:extLst>
          </p:cNvPr>
          <p:cNvSpPr>
            <a:spLocks noGrp="1" noChangeArrowheads="1"/>
          </p:cNvSpPr>
          <p:nvPr>
            <p:ph type="title"/>
          </p:nvPr>
        </p:nvSpPr>
        <p:spPr>
          <a:xfrm>
            <a:off x="899592" y="314920"/>
            <a:ext cx="6057900" cy="354806"/>
          </a:xfrm>
        </p:spPr>
        <p:txBody>
          <a:bodyPr/>
          <a:lstStyle/>
          <a:p>
            <a:pPr eaLnBrk="1" hangingPunct="1">
              <a:defRPr/>
            </a:pPr>
            <a:r>
              <a:rPr lang="en-US" altLang="en-US" sz="2000" dirty="0">
                <a:effectLst>
                  <a:outerShdw blurRad="38100" dist="38100" dir="2700000" algn="tl">
                    <a:srgbClr val="FFFFFF"/>
                  </a:outerShdw>
                </a:effectLst>
                <a:latin typeface="Comic Sans MS" panose="030F0902030302020204" pitchFamily="66" charset="0"/>
              </a:rPr>
              <a:t>End of Section 1 – short break??</a:t>
            </a:r>
            <a:endParaRPr lang="el-GR" altLang="en-US" sz="2000" dirty="0">
              <a:effectLst>
                <a:outerShdw blurRad="38100" dist="38100" dir="2700000" algn="tl">
                  <a:srgbClr val="FFFFFF"/>
                </a:outerShdw>
              </a:effectLst>
              <a:latin typeface="Comic Sans MS" panose="030F0902030302020204" pitchFamily="66" charset="0"/>
            </a:endParaRPr>
          </a:p>
        </p:txBody>
      </p:sp>
      <p:sp>
        <p:nvSpPr>
          <p:cNvPr id="63491" name="TextBox 2">
            <a:extLst>
              <a:ext uri="{FF2B5EF4-FFF2-40B4-BE49-F238E27FC236}">
                <a16:creationId xmlns:a16="http://schemas.microsoft.com/office/drawing/2014/main" id="{6378D1C1-6128-914B-A7F3-E059177DB093}"/>
              </a:ext>
            </a:extLst>
          </p:cNvPr>
          <p:cNvSpPr txBox="1">
            <a:spLocks noChangeArrowheads="1"/>
          </p:cNvSpPr>
          <p:nvPr/>
        </p:nvSpPr>
        <p:spPr bwMode="auto">
          <a:xfrm>
            <a:off x="2987824" y="4627048"/>
            <a:ext cx="37369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dirty="0"/>
              <a:t>Spawning of Pacific bluefin tuna</a:t>
            </a:r>
          </a:p>
        </p:txBody>
      </p:sp>
      <p:pic>
        <p:nvPicPr>
          <p:cNvPr id="3" name="Tokyo PBF Spawning 02.mov">
            <a:hlinkClick r:id="" action="ppaction://media"/>
            <a:extLst>
              <a:ext uri="{FF2B5EF4-FFF2-40B4-BE49-F238E27FC236}">
                <a16:creationId xmlns:a16="http://schemas.microsoft.com/office/drawing/2014/main" id="{A6D2D4A7-1B2A-5A4A-9576-62226C99900E}"/>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685925" y="897731"/>
            <a:ext cx="6630491" cy="3729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810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4000"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descr="Screen Shot 2013-05-13 at 12.49.44 μ.μ..png">
            <a:extLst>
              <a:ext uri="{FF2B5EF4-FFF2-40B4-BE49-F238E27FC236}">
                <a16:creationId xmlns:a16="http://schemas.microsoft.com/office/drawing/2014/main" id="{9388EA62-7B5A-EE4A-8DA8-72CCA4725BC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9467" y="1083103"/>
            <a:ext cx="6271259" cy="391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Slide Number Placeholder 3">
            <a:extLst>
              <a:ext uri="{FF2B5EF4-FFF2-40B4-BE49-F238E27FC236}">
                <a16:creationId xmlns:a16="http://schemas.microsoft.com/office/drawing/2014/main" id="{09BF0FF8-E00C-534B-934C-5BD8169AFEE9}"/>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2B4A1301-9FF7-2C44-A483-7957C41BC13F}" type="slidenum">
              <a:rPr lang="en-US" altLang="en-US" sz="1050"/>
              <a:pPr/>
              <a:t>3</a:t>
            </a:fld>
            <a:endParaRPr lang="en-US" altLang="en-US" sz="1050"/>
          </a:p>
        </p:txBody>
      </p:sp>
      <p:sp>
        <p:nvSpPr>
          <p:cNvPr id="22531" name="Rectangle 2">
            <a:extLst>
              <a:ext uri="{FF2B5EF4-FFF2-40B4-BE49-F238E27FC236}">
                <a16:creationId xmlns:a16="http://schemas.microsoft.com/office/drawing/2014/main" id="{669A88EC-5CF1-6744-92CA-A0A27B18CE35}"/>
              </a:ext>
            </a:extLst>
          </p:cNvPr>
          <p:cNvSpPr>
            <a:spLocks noGrp="1" noChangeArrowheads="1"/>
          </p:cNvSpPr>
          <p:nvPr>
            <p:ph type="title"/>
          </p:nvPr>
        </p:nvSpPr>
        <p:spPr>
          <a:xfrm>
            <a:off x="903685" y="339502"/>
            <a:ext cx="7772400" cy="457200"/>
          </a:xfrm>
        </p:spPr>
        <p:txBody>
          <a:bodyPr/>
          <a:lstStyle/>
          <a:p>
            <a:pPr eaLnBrk="1" hangingPunct="1"/>
            <a:r>
              <a:rPr lang="en-US" altLang="en-US" dirty="0">
                <a:latin typeface="Comic Sans MS" panose="030F0902030302020204" pitchFamily="66" charset="0"/>
              </a:rPr>
              <a:t>Format – page width and columns</a:t>
            </a:r>
          </a:p>
        </p:txBody>
      </p:sp>
      <p:sp>
        <p:nvSpPr>
          <p:cNvPr id="22532" name="Rectangle 3">
            <a:extLst>
              <a:ext uri="{FF2B5EF4-FFF2-40B4-BE49-F238E27FC236}">
                <a16:creationId xmlns:a16="http://schemas.microsoft.com/office/drawing/2014/main" id="{EB9AF1AC-9C5F-B443-80DC-74020814A121}"/>
              </a:ext>
            </a:extLst>
          </p:cNvPr>
          <p:cNvSpPr>
            <a:spLocks noGrp="1" noChangeArrowheads="1"/>
          </p:cNvSpPr>
          <p:nvPr>
            <p:ph type="body" idx="1"/>
          </p:nvPr>
        </p:nvSpPr>
        <p:spPr bwMode="auto">
          <a:xfrm>
            <a:off x="6086668" y="501001"/>
            <a:ext cx="3022997" cy="57983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bodyPr>
          <a:lstStyle/>
          <a:p>
            <a:pPr marL="0" indent="0" eaLnBrk="1" hangingPunct="1">
              <a:lnSpc>
                <a:spcPct val="90000"/>
              </a:lnSpc>
              <a:buNone/>
            </a:pPr>
            <a:r>
              <a:rPr lang="en-US" altLang="en-US" sz="1350" b="1" dirty="0">
                <a:latin typeface="Comic Sans MS" panose="030F0902030302020204" pitchFamily="66" charset="0"/>
              </a:rPr>
              <a:t>Manuscript and published article have </a:t>
            </a:r>
            <a:r>
              <a:rPr lang="en-US" altLang="en-US" sz="1350" b="1" u="sng" dirty="0">
                <a:latin typeface="Comic Sans MS" panose="030F0902030302020204" pitchFamily="66" charset="0"/>
              </a:rPr>
              <a:t>very different formats!</a:t>
            </a:r>
            <a:endParaRPr lang="en-US" altLang="en-US" sz="1350" b="1" dirty="0">
              <a:latin typeface="Comic Sans MS" panose="030F0902030302020204" pitchFamily="66" charset="0"/>
            </a:endParaRPr>
          </a:p>
        </p:txBody>
      </p:sp>
      <p:sp>
        <p:nvSpPr>
          <p:cNvPr id="2" name="TextBox 1">
            <a:extLst>
              <a:ext uri="{FF2B5EF4-FFF2-40B4-BE49-F238E27FC236}">
                <a16:creationId xmlns:a16="http://schemas.microsoft.com/office/drawing/2014/main" id="{D31D0E72-2370-E348-BADE-330B56C92F9D}"/>
              </a:ext>
            </a:extLst>
          </p:cNvPr>
          <p:cNvSpPr txBox="1">
            <a:spLocks noChangeArrowheads="1"/>
          </p:cNvSpPr>
          <p:nvPr/>
        </p:nvSpPr>
        <p:spPr bwMode="auto">
          <a:xfrm>
            <a:off x="3995936" y="3147814"/>
            <a:ext cx="3003167" cy="1200329"/>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dirty="0">
                <a:solidFill>
                  <a:schemeClr val="bg1"/>
                </a:solidFill>
              </a:rPr>
              <a:t>Pay attention to the width of the journal, it will help you prepare your figures/photos/etc.</a:t>
            </a:r>
          </a:p>
        </p:txBody>
      </p:sp>
      <p:sp>
        <p:nvSpPr>
          <p:cNvPr id="3" name="Rectangle 2">
            <a:extLst>
              <a:ext uri="{FF2B5EF4-FFF2-40B4-BE49-F238E27FC236}">
                <a16:creationId xmlns:a16="http://schemas.microsoft.com/office/drawing/2014/main" id="{C93ED2C3-6741-FF4D-99F3-ED642D8C4164}"/>
              </a:ext>
            </a:extLst>
          </p:cNvPr>
          <p:cNvSpPr/>
          <p:nvPr/>
        </p:nvSpPr>
        <p:spPr>
          <a:xfrm>
            <a:off x="2339752" y="1779662"/>
            <a:ext cx="1531188" cy="400110"/>
          </a:xfrm>
          <a:prstGeom prst="rect">
            <a:avLst/>
          </a:prstGeom>
        </p:spPr>
        <p:txBody>
          <a:bodyPr wrap="none">
            <a:spAutoFit/>
          </a:bodyPr>
          <a:lstStyle/>
          <a:p>
            <a:r>
              <a:rPr lang="en-US" altLang="en-US" sz="2000" b="1" dirty="0">
                <a:latin typeface="Comic Sans MS" panose="030F0902030302020204" pitchFamily="66" charset="0"/>
              </a:rPr>
              <a:t>Manuscript</a:t>
            </a:r>
            <a:endParaRPr lang="en-US" sz="2000" dirty="0"/>
          </a:p>
        </p:txBody>
      </p:sp>
      <p:sp>
        <p:nvSpPr>
          <p:cNvPr id="8" name="Rectangle 7">
            <a:extLst>
              <a:ext uri="{FF2B5EF4-FFF2-40B4-BE49-F238E27FC236}">
                <a16:creationId xmlns:a16="http://schemas.microsoft.com/office/drawing/2014/main" id="{5C626561-0824-6D4D-8034-078BA0230A91}"/>
              </a:ext>
            </a:extLst>
          </p:cNvPr>
          <p:cNvSpPr/>
          <p:nvPr/>
        </p:nvSpPr>
        <p:spPr>
          <a:xfrm>
            <a:off x="3968502" y="1779662"/>
            <a:ext cx="1032655" cy="400110"/>
          </a:xfrm>
          <a:prstGeom prst="rect">
            <a:avLst/>
          </a:prstGeom>
        </p:spPr>
        <p:txBody>
          <a:bodyPr wrap="none">
            <a:spAutoFit/>
          </a:bodyPr>
          <a:lstStyle/>
          <a:p>
            <a:r>
              <a:rPr lang="en-US" altLang="en-US" sz="2000" b="1" dirty="0">
                <a:latin typeface="Comic Sans MS" panose="030F0902030302020204" pitchFamily="66" charset="0"/>
              </a:rPr>
              <a:t>Article</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Number Placeholder 3">
            <a:extLst>
              <a:ext uri="{FF2B5EF4-FFF2-40B4-BE49-F238E27FC236}">
                <a16:creationId xmlns:a16="http://schemas.microsoft.com/office/drawing/2014/main" id="{73CCCFFE-AAF5-7041-AAE1-5A50FD463E41}"/>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12E280D9-6741-614F-8059-D652EFE7C918}" type="slidenum">
              <a:rPr lang="en-US" altLang="en-US" sz="1050"/>
              <a:pPr/>
              <a:t>30</a:t>
            </a:fld>
            <a:endParaRPr lang="en-US" altLang="en-US" sz="1050"/>
          </a:p>
        </p:txBody>
      </p:sp>
      <p:sp>
        <p:nvSpPr>
          <p:cNvPr id="18435" name="Text Box 3">
            <a:extLst>
              <a:ext uri="{FF2B5EF4-FFF2-40B4-BE49-F238E27FC236}">
                <a16:creationId xmlns:a16="http://schemas.microsoft.com/office/drawing/2014/main" id="{47837BD5-A268-E842-A101-F9C668E19463}"/>
              </a:ext>
            </a:extLst>
          </p:cNvPr>
          <p:cNvSpPr txBox="1">
            <a:spLocks noChangeArrowheads="1"/>
          </p:cNvSpPr>
          <p:nvPr/>
        </p:nvSpPr>
        <p:spPr bwMode="auto">
          <a:xfrm>
            <a:off x="1709737" y="1168004"/>
            <a:ext cx="4662463" cy="3349187"/>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p>
            <a:pPr>
              <a:defRPr/>
            </a:pPr>
            <a:r>
              <a:rPr lang="en-US" sz="1800" b="1" dirty="0">
                <a:latin typeface="Comic Sans MS" charset="0"/>
                <a:ea typeface="ＭＳ Ｐゴシック" charset="0"/>
              </a:rPr>
              <a:t>Outline of todays presentation</a:t>
            </a:r>
          </a:p>
          <a:p>
            <a:pPr>
              <a:defRPr/>
            </a:pPr>
            <a:endParaRPr lang="en-US" sz="1500" b="1" dirty="0">
              <a:latin typeface="Comic Sans MS" charset="0"/>
              <a:ea typeface="ＭＳ Ｐゴシック" charset="0"/>
            </a:endParaRPr>
          </a:p>
          <a:p>
            <a:pPr marL="257175" indent="-257175">
              <a:lnSpc>
                <a:spcPct val="120000"/>
              </a:lnSpc>
              <a:buFont typeface="Wingdings" charset="2"/>
              <a:buChar char="Ø"/>
              <a:defRPr/>
            </a:pPr>
            <a:r>
              <a:rPr lang="en-US" sz="1500" b="1" dirty="0">
                <a:solidFill>
                  <a:schemeClr val="bg1">
                    <a:lumMod val="75000"/>
                  </a:schemeClr>
                </a:solidFill>
                <a:latin typeface="Comic Sans MS" charset="0"/>
                <a:ea typeface="ＭＳ Ｐゴシック" charset="0"/>
              </a:rPr>
              <a:t>Preparation of a manuscript</a:t>
            </a:r>
          </a:p>
          <a:p>
            <a:pPr marL="600075" lvl="1" indent="-257175">
              <a:lnSpc>
                <a:spcPct val="120000"/>
              </a:lnSpc>
              <a:buFont typeface="Wingdings" charset="2"/>
              <a:buChar char="Ø"/>
              <a:defRPr/>
            </a:pPr>
            <a:r>
              <a:rPr lang="en-US" sz="1500" b="1" dirty="0">
                <a:solidFill>
                  <a:schemeClr val="bg1">
                    <a:lumMod val="75000"/>
                  </a:schemeClr>
                </a:solidFill>
                <a:latin typeface="Comic Sans MS" charset="0"/>
                <a:ea typeface="ＭＳ Ｐゴシック" charset="0"/>
              </a:rPr>
              <a:t>Format</a:t>
            </a:r>
          </a:p>
          <a:p>
            <a:pPr marL="600075" lvl="1" indent="-257175">
              <a:lnSpc>
                <a:spcPct val="120000"/>
              </a:lnSpc>
              <a:buFont typeface="Wingdings" charset="2"/>
              <a:buChar char="Ø"/>
              <a:defRPr/>
            </a:pPr>
            <a:r>
              <a:rPr lang="en-US" sz="1500" b="1" dirty="0">
                <a:solidFill>
                  <a:schemeClr val="bg1">
                    <a:lumMod val="75000"/>
                  </a:schemeClr>
                </a:solidFill>
                <a:latin typeface="Comic Sans MS" charset="0"/>
                <a:ea typeface="ＭＳ Ｐゴシック" charset="0"/>
              </a:rPr>
              <a:t>Parts</a:t>
            </a:r>
          </a:p>
          <a:p>
            <a:pPr marL="600075" lvl="1" indent="-257175">
              <a:lnSpc>
                <a:spcPct val="120000"/>
              </a:lnSpc>
              <a:buFont typeface="Wingdings" charset="2"/>
              <a:buChar char="Ø"/>
              <a:defRPr/>
            </a:pPr>
            <a:r>
              <a:rPr lang="en-US" sz="1500" b="1" dirty="0">
                <a:solidFill>
                  <a:schemeClr val="bg1">
                    <a:lumMod val="75000"/>
                  </a:schemeClr>
                </a:solidFill>
                <a:latin typeface="Comic Sans MS" charset="0"/>
                <a:ea typeface="ＭＳ Ｐゴシック" charset="0"/>
              </a:rPr>
              <a:t>Contents</a:t>
            </a:r>
          </a:p>
          <a:p>
            <a:pPr marL="600075" lvl="1" indent="-257175">
              <a:lnSpc>
                <a:spcPct val="120000"/>
              </a:lnSpc>
              <a:buFont typeface="Wingdings" charset="2"/>
              <a:buChar char="Ø"/>
              <a:defRPr/>
            </a:pPr>
            <a:r>
              <a:rPr lang="en-US" sz="1500" b="1" dirty="0">
                <a:solidFill>
                  <a:schemeClr val="bg1">
                    <a:lumMod val="75000"/>
                  </a:schemeClr>
                </a:solidFill>
                <a:latin typeface="Comic Sans MS" charset="0"/>
                <a:ea typeface="ＭＳ Ｐゴシック" charset="0"/>
              </a:rPr>
              <a:t>References</a:t>
            </a:r>
          </a:p>
          <a:p>
            <a:pPr marL="600075" lvl="1" indent="-257175">
              <a:lnSpc>
                <a:spcPct val="120000"/>
              </a:lnSpc>
              <a:buFont typeface="Wingdings" charset="2"/>
              <a:buChar char="Ø"/>
              <a:defRPr/>
            </a:pPr>
            <a:r>
              <a:rPr lang="en-US" sz="1500" b="1" dirty="0">
                <a:solidFill>
                  <a:schemeClr val="bg1">
                    <a:lumMod val="75000"/>
                  </a:schemeClr>
                </a:solidFill>
                <a:latin typeface="Comic Sans MS" charset="0"/>
                <a:ea typeface="ＭＳ Ｐゴシック" charset="0"/>
              </a:rPr>
              <a:t>Tables and Graphs</a:t>
            </a:r>
          </a:p>
          <a:p>
            <a:pPr marL="257175" indent="-257175">
              <a:lnSpc>
                <a:spcPct val="120000"/>
              </a:lnSpc>
              <a:buFont typeface="Wingdings" charset="2"/>
              <a:buChar char="Ø"/>
              <a:defRPr/>
            </a:pPr>
            <a:r>
              <a:rPr lang="en-US" sz="1500" b="1" dirty="0">
                <a:latin typeface="Comic Sans MS" charset="0"/>
                <a:ea typeface="ＭＳ Ｐゴシック" charset="0"/>
              </a:rPr>
              <a:t>Language use and common errors</a:t>
            </a:r>
          </a:p>
          <a:p>
            <a:pPr marL="257175" indent="-257175">
              <a:lnSpc>
                <a:spcPct val="120000"/>
              </a:lnSpc>
              <a:buFont typeface="Wingdings" charset="2"/>
              <a:buChar char="Ø"/>
              <a:defRPr/>
            </a:pPr>
            <a:r>
              <a:rPr lang="en-US" sz="1500" b="1" dirty="0">
                <a:latin typeface="Comic Sans MS" charset="0"/>
                <a:ea typeface="ＭＳ Ｐゴシック" charset="0"/>
              </a:rPr>
              <a:t>References and Bibliographic software</a:t>
            </a:r>
          </a:p>
          <a:p>
            <a:pPr marL="257175" indent="-257175">
              <a:lnSpc>
                <a:spcPct val="120000"/>
              </a:lnSpc>
              <a:buFont typeface="Wingdings" charset="2"/>
              <a:buChar char="Ø"/>
              <a:defRPr/>
            </a:pPr>
            <a:r>
              <a:rPr lang="en-US" sz="1500" b="1" dirty="0">
                <a:latin typeface="Comic Sans MS" charset="0"/>
                <a:ea typeface="ＭＳ Ｐゴシック" charset="0"/>
              </a:rPr>
              <a:t>Table of Contents</a:t>
            </a:r>
          </a:p>
          <a:p>
            <a:pPr marL="257175" indent="-257175">
              <a:lnSpc>
                <a:spcPct val="120000"/>
              </a:lnSpc>
              <a:buFont typeface="Wingdings" charset="2"/>
              <a:buChar char="Ø"/>
              <a:defRPr/>
            </a:pPr>
            <a:r>
              <a:rPr lang="en-US" sz="1500" b="1" dirty="0">
                <a:latin typeface="Comic Sans MS" charset="0"/>
                <a:ea typeface="ＭＳ Ｐゴシック" charset="0"/>
              </a:rPr>
              <a:t>Review process</a:t>
            </a:r>
          </a:p>
        </p:txBody>
      </p:sp>
      <p:pic>
        <p:nvPicPr>
          <p:cNvPr id="16388" name="Picture 11">
            <a:extLst>
              <a:ext uri="{FF2B5EF4-FFF2-40B4-BE49-F238E27FC236}">
                <a16:creationId xmlns:a16="http://schemas.microsoft.com/office/drawing/2014/main" id="{7E75F64E-8CF3-B74D-A3BF-6C3E6C7D6C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543" t="2863" r="3543"/>
          <a:stretch>
            <a:fillRect/>
          </a:stretch>
        </p:blipFill>
        <p:spPr bwMode="auto">
          <a:xfrm>
            <a:off x="5886450" y="685801"/>
            <a:ext cx="1085850" cy="1403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10">
            <a:extLst>
              <a:ext uri="{FF2B5EF4-FFF2-40B4-BE49-F238E27FC236}">
                <a16:creationId xmlns:a16="http://schemas.microsoft.com/office/drawing/2014/main" id="{39CE5EB9-99B3-E747-96B7-4203F1AF07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5582" y="1257300"/>
            <a:ext cx="1045369" cy="1322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13">
            <a:extLst>
              <a:ext uri="{FF2B5EF4-FFF2-40B4-BE49-F238E27FC236}">
                <a16:creationId xmlns:a16="http://schemas.microsoft.com/office/drawing/2014/main" id="{0414F1AE-09D7-D74C-A549-CA4FA234F1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6444" y="1943100"/>
            <a:ext cx="1078706"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a:extLst>
              <a:ext uri="{FF2B5EF4-FFF2-40B4-BE49-F238E27FC236}">
                <a16:creationId xmlns:a16="http://schemas.microsoft.com/office/drawing/2014/main" id="{2C837FF2-F621-5D43-BC2E-79A504E42057}"/>
              </a:ext>
            </a:extLst>
          </p:cNvPr>
          <p:cNvSpPr>
            <a:spLocks noGrp="1" noChangeArrowheads="1"/>
          </p:cNvSpPr>
          <p:nvPr>
            <p:ph type="ctrTitle"/>
          </p:nvPr>
        </p:nvSpPr>
        <p:spPr>
          <a:xfrm>
            <a:off x="853679" y="411510"/>
            <a:ext cx="5829300" cy="342900"/>
          </a:xfrm>
        </p:spPr>
        <p:txBody>
          <a:bodyPr/>
          <a:lstStyle/>
          <a:p>
            <a:pPr eaLnBrk="1" hangingPunct="1">
              <a:defRPr/>
            </a:pPr>
            <a:r>
              <a:rPr lang="en-US" altLang="en-US" dirty="0">
                <a:effectLst>
                  <a:outerShdw blurRad="38100" dist="38100" dir="2700000" algn="tl">
                    <a:srgbClr val="FFFFFF"/>
                  </a:outerShdw>
                </a:effectLst>
                <a:latin typeface="Comic Sans MS" panose="030F0902030302020204" pitchFamily="66" charset="0"/>
              </a:rPr>
              <a:t>How to write a scientific article</a:t>
            </a:r>
          </a:p>
        </p:txBody>
      </p:sp>
    </p:spTree>
    <p:extLst>
      <p:ext uri="{BB962C8B-B14F-4D97-AF65-F5344CB8AC3E}">
        <p14:creationId xmlns:p14="http://schemas.microsoft.com/office/powerpoint/2010/main" val="21926380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Number Placeholder 3">
            <a:extLst>
              <a:ext uri="{FF2B5EF4-FFF2-40B4-BE49-F238E27FC236}">
                <a16:creationId xmlns:a16="http://schemas.microsoft.com/office/drawing/2014/main" id="{1A9660C8-4089-6142-A1D8-7D0FB24DF449}"/>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AF0F53D9-C51E-9F47-A623-41B3BACAFA09}" type="slidenum">
              <a:rPr lang="en-US" altLang="en-US" sz="1050"/>
              <a:pPr/>
              <a:t>31</a:t>
            </a:fld>
            <a:endParaRPr lang="en-US" altLang="en-US" sz="1050"/>
          </a:p>
        </p:txBody>
      </p:sp>
      <p:sp>
        <p:nvSpPr>
          <p:cNvPr id="69635" name="Rectangle 3">
            <a:extLst>
              <a:ext uri="{FF2B5EF4-FFF2-40B4-BE49-F238E27FC236}">
                <a16:creationId xmlns:a16="http://schemas.microsoft.com/office/drawing/2014/main" id="{FB39607E-08E6-DA40-B9C8-99A91A4C37C4}"/>
              </a:ext>
            </a:extLst>
          </p:cNvPr>
          <p:cNvSpPr>
            <a:spLocks noGrp="1" noChangeArrowheads="1"/>
          </p:cNvSpPr>
          <p:nvPr>
            <p:ph type="body" idx="1"/>
          </p:nvPr>
        </p:nvSpPr>
        <p:spPr bwMode="auto">
          <a:xfrm>
            <a:off x="814694" y="1158698"/>
            <a:ext cx="6696744" cy="2362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bodyPr>
          <a:lstStyle/>
          <a:p>
            <a:pPr eaLnBrk="1" hangingPunct="1"/>
            <a:r>
              <a:rPr lang="en-US" altLang="en-US" sz="2100" dirty="0">
                <a:latin typeface="Comic Sans MS" panose="030F0902030302020204" pitchFamily="66" charset="0"/>
              </a:rPr>
              <a:t>Write in </a:t>
            </a:r>
            <a:r>
              <a:rPr lang="en-US" altLang="en-US" sz="2100" b="1" dirty="0">
                <a:latin typeface="Comic Sans MS" panose="030F0902030302020204" pitchFamily="66" charset="0"/>
              </a:rPr>
              <a:t>passive voice</a:t>
            </a:r>
            <a:r>
              <a:rPr lang="en-US" altLang="en-US" sz="2100" dirty="0">
                <a:latin typeface="Comic Sans MS" panose="030F0902030302020204" pitchFamily="66" charset="0"/>
              </a:rPr>
              <a:t> and not in the first person (more formal).</a:t>
            </a:r>
          </a:p>
          <a:p>
            <a:pPr eaLnBrk="1" hangingPunct="1">
              <a:buFontTx/>
              <a:buNone/>
            </a:pPr>
            <a:r>
              <a:rPr lang="en-US" altLang="en-US" sz="2100" dirty="0">
                <a:latin typeface="Comic Sans MS" panose="030F0902030302020204" pitchFamily="66" charset="0"/>
              </a:rPr>
              <a:t>		For example:</a:t>
            </a:r>
            <a:endParaRPr lang="en-US" altLang="en-US" dirty="0">
              <a:latin typeface="Comic Sans MS" panose="030F0902030302020204" pitchFamily="66" charset="0"/>
            </a:endParaRPr>
          </a:p>
          <a:p>
            <a:pPr lvl="2" eaLnBrk="1" hangingPunct="1"/>
            <a:r>
              <a:rPr lang="en-US" altLang="en-US" dirty="0">
                <a:latin typeface="Comic Sans MS" panose="030F0902030302020204" pitchFamily="66" charset="0"/>
              </a:rPr>
              <a:t>(Yes)  Blood samples were collected and analyzed using ELISA.</a:t>
            </a:r>
          </a:p>
          <a:p>
            <a:pPr lvl="2" eaLnBrk="1" hangingPunct="1"/>
            <a:r>
              <a:rPr lang="en-US" altLang="en-US" dirty="0">
                <a:solidFill>
                  <a:srgbClr val="FF0000"/>
                </a:solidFill>
                <a:latin typeface="Comic Sans MS" panose="030F0902030302020204" pitchFamily="66" charset="0"/>
              </a:rPr>
              <a:t>(No)  We collected blood samples and analyzed them using ELISA.</a:t>
            </a:r>
            <a:endParaRPr lang="en-US" altLang="en-US" dirty="0">
              <a:latin typeface="Comic Sans MS" panose="030F0902030302020204" pitchFamily="66" charset="0"/>
            </a:endParaRPr>
          </a:p>
        </p:txBody>
      </p:sp>
      <p:sp>
        <p:nvSpPr>
          <p:cNvPr id="2" name="TextBox 1">
            <a:extLst>
              <a:ext uri="{FF2B5EF4-FFF2-40B4-BE49-F238E27FC236}">
                <a16:creationId xmlns:a16="http://schemas.microsoft.com/office/drawing/2014/main" id="{F1412C5C-B9E0-C34D-BD50-8EFBA043ED5A}"/>
              </a:ext>
            </a:extLst>
          </p:cNvPr>
          <p:cNvSpPr txBox="1">
            <a:spLocks noChangeArrowheads="1"/>
          </p:cNvSpPr>
          <p:nvPr/>
        </p:nvSpPr>
        <p:spPr bwMode="auto">
          <a:xfrm>
            <a:off x="3923928" y="3520898"/>
            <a:ext cx="4374356" cy="92333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solidFill>
                  <a:schemeClr val="bg1"/>
                </a:solidFill>
              </a:rPr>
              <a:t>However, some journals suggest to use first person to make the text shorter and more “active”.</a:t>
            </a:r>
          </a:p>
        </p:txBody>
      </p:sp>
      <p:sp>
        <p:nvSpPr>
          <p:cNvPr id="6" name="Rectangle 2">
            <a:extLst>
              <a:ext uri="{FF2B5EF4-FFF2-40B4-BE49-F238E27FC236}">
                <a16:creationId xmlns:a16="http://schemas.microsoft.com/office/drawing/2014/main" id="{3059BD58-37A9-0741-9676-3BF3D22E65E0}"/>
              </a:ext>
            </a:extLst>
          </p:cNvPr>
          <p:cNvSpPr txBox="1">
            <a:spLocks noChangeArrowheads="1"/>
          </p:cNvSpPr>
          <p:nvPr/>
        </p:nvSpPr>
        <p:spPr bwMode="auto">
          <a:xfrm>
            <a:off x="827584" y="339502"/>
            <a:ext cx="5829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Language – passive voice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Number Placeholder 3">
            <a:extLst>
              <a:ext uri="{FF2B5EF4-FFF2-40B4-BE49-F238E27FC236}">
                <a16:creationId xmlns:a16="http://schemas.microsoft.com/office/drawing/2014/main" id="{92BB398C-3F42-9344-AF94-986D33D4A473}"/>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7D311EAB-06DD-AD45-9D42-0D1814F668E4}" type="slidenum">
              <a:rPr lang="en-US" altLang="en-US" sz="1050"/>
              <a:pPr/>
              <a:t>32</a:t>
            </a:fld>
            <a:endParaRPr lang="en-US" altLang="en-US" sz="1050"/>
          </a:p>
        </p:txBody>
      </p:sp>
      <p:sp>
        <p:nvSpPr>
          <p:cNvPr id="67586" name="Rectangle 2">
            <a:extLst>
              <a:ext uri="{FF2B5EF4-FFF2-40B4-BE49-F238E27FC236}">
                <a16:creationId xmlns:a16="http://schemas.microsoft.com/office/drawing/2014/main" id="{4D09CEBE-1096-3847-8940-4944F2BE9116}"/>
              </a:ext>
            </a:extLst>
          </p:cNvPr>
          <p:cNvSpPr>
            <a:spLocks noGrp="1" noChangeArrowheads="1"/>
          </p:cNvSpPr>
          <p:nvPr>
            <p:ph type="title"/>
          </p:nvPr>
        </p:nvSpPr>
        <p:spPr>
          <a:xfrm>
            <a:off x="827584" y="339502"/>
            <a:ext cx="5829300" cy="457200"/>
          </a:xfrm>
        </p:spPr>
        <p:txBody>
          <a:bodyPr/>
          <a:lstStyle/>
          <a:p>
            <a:pPr eaLnBrk="1" hangingPunct="1"/>
            <a:r>
              <a:rPr lang="en-US" altLang="en-US" dirty="0">
                <a:latin typeface="Comic Sans MS" panose="030F0902030302020204" pitchFamily="66" charset="0"/>
              </a:rPr>
              <a:t>Language – past tense</a:t>
            </a:r>
          </a:p>
        </p:txBody>
      </p:sp>
      <p:sp>
        <p:nvSpPr>
          <p:cNvPr id="67587" name="Rectangle 3">
            <a:extLst>
              <a:ext uri="{FF2B5EF4-FFF2-40B4-BE49-F238E27FC236}">
                <a16:creationId xmlns:a16="http://schemas.microsoft.com/office/drawing/2014/main" id="{73D72B5E-CCB6-4148-87C2-6BC35D846C95}"/>
              </a:ext>
            </a:extLst>
          </p:cNvPr>
          <p:cNvSpPr>
            <a:spLocks noGrp="1" noChangeArrowheads="1"/>
          </p:cNvSpPr>
          <p:nvPr>
            <p:ph type="body" idx="1"/>
          </p:nvPr>
        </p:nvSpPr>
        <p:spPr bwMode="auto">
          <a:xfrm>
            <a:off x="827584" y="1131590"/>
            <a:ext cx="6984776" cy="34861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bodyPr>
          <a:lstStyle/>
          <a:p>
            <a:pPr eaLnBrk="1" hangingPunct="1">
              <a:lnSpc>
                <a:spcPct val="90000"/>
              </a:lnSpc>
            </a:pPr>
            <a:r>
              <a:rPr lang="en-US" altLang="en-US" sz="2100" dirty="0">
                <a:latin typeface="Comic Sans MS" panose="030F0902030302020204" pitchFamily="66" charset="0"/>
              </a:rPr>
              <a:t>Write in </a:t>
            </a:r>
            <a:r>
              <a:rPr lang="en-US" altLang="en-US" sz="2100" b="1" dirty="0">
                <a:latin typeface="Comic Sans MS" panose="030F0902030302020204" pitchFamily="66" charset="0"/>
              </a:rPr>
              <a:t>past tense</a:t>
            </a:r>
            <a:r>
              <a:rPr lang="en-US" altLang="en-US" sz="2100" dirty="0">
                <a:latin typeface="Comic Sans MS" panose="030F0902030302020204" pitchFamily="66" charset="0"/>
              </a:rPr>
              <a:t> for the results of an experiment or of another study.  Use present tense for well-accepted theories or facts.</a:t>
            </a:r>
          </a:p>
          <a:p>
            <a:pPr eaLnBrk="1" hangingPunct="1">
              <a:buFontTx/>
              <a:buNone/>
            </a:pPr>
            <a:r>
              <a:rPr lang="en-US" altLang="en-US" sz="2100" dirty="0">
                <a:latin typeface="Comic Sans MS" panose="030F0902030302020204" pitchFamily="66" charset="0"/>
              </a:rPr>
              <a:t>		For example:</a:t>
            </a:r>
            <a:endParaRPr lang="en-US" altLang="en-US" dirty="0">
              <a:latin typeface="Comic Sans MS" panose="030F0902030302020204" pitchFamily="66" charset="0"/>
            </a:endParaRPr>
          </a:p>
          <a:p>
            <a:pPr lvl="2" eaLnBrk="1" hangingPunct="1"/>
            <a:r>
              <a:rPr lang="en-US" altLang="en-US" dirty="0">
                <a:latin typeface="Comic Sans MS" panose="030F0902030302020204" pitchFamily="66" charset="0"/>
              </a:rPr>
              <a:t>(Yes) The study indicated that fish reproduced well in captivity.</a:t>
            </a:r>
          </a:p>
          <a:p>
            <a:pPr lvl="2" eaLnBrk="1" hangingPunct="1"/>
            <a:r>
              <a:rPr lang="en-US" altLang="en-US" dirty="0">
                <a:solidFill>
                  <a:srgbClr val="FF0000"/>
                </a:solidFill>
                <a:latin typeface="Comic Sans MS" panose="030F0902030302020204" pitchFamily="66" charset="0"/>
              </a:rPr>
              <a:t>(No) The study indicates that fish reproduce well in captivity.</a:t>
            </a:r>
          </a:p>
          <a:p>
            <a:pPr lvl="2" eaLnBrk="1" hangingPunct="1"/>
            <a:r>
              <a:rPr lang="en-US" altLang="en-US" dirty="0">
                <a:latin typeface="Comic Sans MS" panose="030F0902030302020204" pitchFamily="66" charset="0"/>
              </a:rPr>
              <a:t>(Yes) It is known that most temperate zone fishes reproduce once a year in nature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Number Placeholder 3">
            <a:extLst>
              <a:ext uri="{FF2B5EF4-FFF2-40B4-BE49-F238E27FC236}">
                <a16:creationId xmlns:a16="http://schemas.microsoft.com/office/drawing/2014/main" id="{FE77EE8C-99C1-1147-8A9C-9A31245DE2EE}"/>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C4BACE0D-6E9A-224A-9FF7-3D740BC1D02F}" type="slidenum">
              <a:rPr lang="en-US" altLang="en-US" sz="1050"/>
              <a:pPr/>
              <a:t>33</a:t>
            </a:fld>
            <a:endParaRPr lang="en-US" altLang="en-US" sz="1050"/>
          </a:p>
        </p:txBody>
      </p:sp>
      <p:sp>
        <p:nvSpPr>
          <p:cNvPr id="71683" name="Rectangle 3">
            <a:extLst>
              <a:ext uri="{FF2B5EF4-FFF2-40B4-BE49-F238E27FC236}">
                <a16:creationId xmlns:a16="http://schemas.microsoft.com/office/drawing/2014/main" id="{FDBA4040-A7D5-434D-89FC-729D23068E63}"/>
              </a:ext>
            </a:extLst>
          </p:cNvPr>
          <p:cNvSpPr>
            <a:spLocks noGrp="1" noChangeArrowheads="1"/>
          </p:cNvSpPr>
          <p:nvPr>
            <p:ph type="body" idx="1"/>
          </p:nvPr>
        </p:nvSpPr>
        <p:spPr bwMode="auto">
          <a:xfrm>
            <a:off x="827584" y="1123476"/>
            <a:ext cx="8208912" cy="36087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indent="0">
              <a:buNone/>
            </a:pPr>
            <a:r>
              <a:rPr lang="en-US" altLang="en-US" sz="2100" b="1" dirty="0">
                <a:latin typeface="Comic Sans MS" panose="030F0902030302020204" pitchFamily="66" charset="0"/>
              </a:rPr>
              <a:t>Stress position</a:t>
            </a:r>
            <a:r>
              <a:rPr lang="en-US" altLang="en-US" sz="2100" dirty="0">
                <a:latin typeface="Comic Sans MS" panose="030F0902030302020204" pitchFamily="66" charset="0"/>
              </a:rPr>
              <a:t>. A reader expects to see what is important at the </a:t>
            </a:r>
            <a:r>
              <a:rPr lang="en-US" altLang="en-US" sz="2100" u="sng" dirty="0">
                <a:latin typeface="Comic Sans MS" panose="030F0902030302020204" pitchFamily="66" charset="0"/>
              </a:rPr>
              <a:t>end of the sentence</a:t>
            </a:r>
            <a:r>
              <a:rPr lang="en-US" altLang="en-US" sz="2100" dirty="0">
                <a:latin typeface="Comic Sans MS" panose="030F0902030302020204" pitchFamily="66" charset="0"/>
              </a:rPr>
              <a:t>. </a:t>
            </a:r>
          </a:p>
          <a:p>
            <a:pPr marL="0" indent="0">
              <a:buNone/>
            </a:pPr>
            <a:r>
              <a:rPr lang="en-US" altLang="en-US" sz="2100" dirty="0">
                <a:latin typeface="Comic Sans MS" panose="030F0902030302020204" pitchFamily="66" charset="0"/>
              </a:rPr>
              <a:t>For example:</a:t>
            </a:r>
          </a:p>
          <a:p>
            <a:pPr marL="0" indent="0">
              <a:buNone/>
            </a:pPr>
            <a:r>
              <a:rPr lang="en-US" altLang="en-US" sz="1800" b="1" dirty="0">
                <a:latin typeface="Comic Sans MS" panose="030F0902030302020204" pitchFamily="66" charset="0"/>
              </a:rPr>
              <a:t>1:</a:t>
            </a:r>
            <a:r>
              <a:rPr lang="en-US" altLang="en-US" sz="1800" dirty="0">
                <a:latin typeface="Comic Sans MS" panose="030F0902030302020204" pitchFamily="66" charset="0"/>
              </a:rPr>
              <a:t> Introduction of the new assembly line </a:t>
            </a:r>
            <a:r>
              <a:rPr lang="en-US" altLang="en-US" sz="1800" b="1" dirty="0">
                <a:latin typeface="Comic Sans MS" panose="030F0902030302020204" pitchFamily="66" charset="0"/>
              </a:rPr>
              <a:t>increased manufacturing</a:t>
            </a:r>
            <a:r>
              <a:rPr lang="en-US" altLang="en-US" sz="1800" dirty="0">
                <a:latin typeface="Comic Sans MS" panose="030F0902030302020204" pitchFamily="66" charset="0"/>
              </a:rPr>
              <a:t>.</a:t>
            </a:r>
          </a:p>
          <a:p>
            <a:pPr marL="358775" indent="-358775">
              <a:buNone/>
            </a:pPr>
            <a:r>
              <a:rPr lang="en-US" altLang="en-US" sz="1800" b="1" dirty="0">
                <a:latin typeface="Comic Sans MS" panose="030F0902030302020204" pitchFamily="66" charset="0"/>
              </a:rPr>
              <a:t>2:</a:t>
            </a:r>
            <a:r>
              <a:rPr lang="en-US" altLang="en-US" sz="1800" dirty="0">
                <a:latin typeface="Comic Sans MS" panose="030F0902030302020204" pitchFamily="66" charset="0"/>
              </a:rPr>
              <a:t> Manufacturing increased after the </a:t>
            </a:r>
            <a:r>
              <a:rPr lang="en-US" altLang="en-US" sz="1800" b="1" dirty="0">
                <a:latin typeface="Comic Sans MS" panose="030F0902030302020204" pitchFamily="66" charset="0"/>
              </a:rPr>
              <a:t>introduction of the new assembly line</a:t>
            </a:r>
            <a:r>
              <a:rPr lang="en-US" altLang="en-US" sz="1800" dirty="0">
                <a:latin typeface="Comic Sans MS" panose="030F0902030302020204" pitchFamily="66" charset="0"/>
              </a:rPr>
              <a:t>.</a:t>
            </a:r>
            <a:endParaRPr lang="en-US" altLang="en-US" sz="1800" dirty="0">
              <a:solidFill>
                <a:srgbClr val="FF0000"/>
              </a:solidFill>
              <a:latin typeface="Comic Sans MS" panose="030F0902030302020204" pitchFamily="66" charset="0"/>
            </a:endParaRPr>
          </a:p>
          <a:p>
            <a:pPr marL="0" indent="0">
              <a:buNone/>
            </a:pPr>
            <a:r>
              <a:rPr lang="en-US" altLang="en-US" sz="1500" dirty="0"/>
              <a:t>In (</a:t>
            </a:r>
            <a:r>
              <a:rPr lang="en-US" altLang="en-US" sz="1500" b="1" dirty="0"/>
              <a:t>1</a:t>
            </a:r>
            <a:r>
              <a:rPr lang="en-US" altLang="en-US" sz="1500" dirty="0"/>
              <a:t>), the study looked at the various effects of the introduction of the new assembly line. The key effect that was observed was an </a:t>
            </a:r>
            <a:r>
              <a:rPr lang="en-US" altLang="en-US" sz="1500" b="1" dirty="0"/>
              <a:t>increase in the manufacturing</a:t>
            </a:r>
            <a:r>
              <a:rPr lang="en-US" altLang="en-US" sz="1500" dirty="0"/>
              <a:t>.</a:t>
            </a:r>
          </a:p>
          <a:p>
            <a:pPr marL="0" indent="0">
              <a:buNone/>
            </a:pPr>
            <a:r>
              <a:rPr lang="en-US" altLang="en-US" sz="1500" dirty="0"/>
              <a:t>In (</a:t>
            </a:r>
            <a:r>
              <a:rPr lang="en-US" altLang="en-US" sz="1500" b="1" dirty="0"/>
              <a:t>2</a:t>
            </a:r>
            <a:r>
              <a:rPr lang="en-US" altLang="en-US" sz="1500" dirty="0"/>
              <a:t>), the study looked at various ways to increase manufacturing. Of these, </a:t>
            </a:r>
            <a:r>
              <a:rPr lang="en-US" altLang="en-US" sz="1500" b="1" dirty="0"/>
              <a:t>introduction of the new assembly line </a:t>
            </a:r>
            <a:r>
              <a:rPr lang="en-US" altLang="en-US" sz="1500" dirty="0"/>
              <a:t>had the greatest effect.</a:t>
            </a:r>
          </a:p>
        </p:txBody>
      </p:sp>
      <p:sp>
        <p:nvSpPr>
          <p:cNvPr id="5" name="Rectangle 2">
            <a:extLst>
              <a:ext uri="{FF2B5EF4-FFF2-40B4-BE49-F238E27FC236}">
                <a16:creationId xmlns:a16="http://schemas.microsoft.com/office/drawing/2014/main" id="{BF626218-48EB-5445-A60D-25369A02E011}"/>
              </a:ext>
            </a:extLst>
          </p:cNvPr>
          <p:cNvSpPr txBox="1">
            <a:spLocks noChangeArrowheads="1"/>
          </p:cNvSpPr>
          <p:nvPr/>
        </p:nvSpPr>
        <p:spPr bwMode="auto">
          <a:xfrm>
            <a:off x="827584" y="339502"/>
            <a:ext cx="5829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Language – stress position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Number Placeholder 3">
            <a:extLst>
              <a:ext uri="{FF2B5EF4-FFF2-40B4-BE49-F238E27FC236}">
                <a16:creationId xmlns:a16="http://schemas.microsoft.com/office/drawing/2014/main" id="{4EE5C772-98A7-7244-930B-6819643232E9}"/>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53D89E6B-C764-3E42-AA3B-3ECA650B1CA8}" type="slidenum">
              <a:rPr lang="en-US" altLang="en-US" sz="1050"/>
              <a:pPr/>
              <a:t>34</a:t>
            </a:fld>
            <a:endParaRPr lang="en-US" altLang="en-US" sz="1050"/>
          </a:p>
        </p:txBody>
      </p:sp>
      <p:sp>
        <p:nvSpPr>
          <p:cNvPr id="63491" name="Rectangle 3">
            <a:extLst>
              <a:ext uri="{FF2B5EF4-FFF2-40B4-BE49-F238E27FC236}">
                <a16:creationId xmlns:a16="http://schemas.microsoft.com/office/drawing/2014/main" id="{25AFA16E-3EBD-F647-96DD-97452FB8A33B}"/>
              </a:ext>
            </a:extLst>
          </p:cNvPr>
          <p:cNvSpPr>
            <a:spLocks noGrp="1" noChangeArrowheads="1"/>
          </p:cNvSpPr>
          <p:nvPr>
            <p:ph type="body" idx="1"/>
          </p:nvPr>
        </p:nvSpPr>
        <p:spPr bwMode="auto">
          <a:xfrm>
            <a:off x="827584" y="1023958"/>
            <a:ext cx="7272808" cy="298795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indent="0">
              <a:buNone/>
              <a:defRPr/>
            </a:pPr>
            <a:r>
              <a:rPr lang="en-US" altLang="en-US" sz="2100" b="1" dirty="0">
                <a:latin typeface="Comic Sans MS" panose="030F0902030302020204" pitchFamily="66" charset="0"/>
              </a:rPr>
              <a:t>Subject-verb placement</a:t>
            </a:r>
            <a:r>
              <a:rPr lang="en-US" altLang="en-US" sz="2100" dirty="0">
                <a:latin typeface="Comic Sans MS" panose="030F0902030302020204" pitchFamily="66" charset="0"/>
              </a:rPr>
              <a:t>. The </a:t>
            </a:r>
            <a:r>
              <a:rPr lang="en-US" altLang="en-US" sz="2100" b="1" dirty="0">
                <a:latin typeface="Comic Sans MS" panose="030F0902030302020204" pitchFamily="66" charset="0"/>
              </a:rPr>
              <a:t>verb</a:t>
            </a:r>
            <a:r>
              <a:rPr lang="en-US" altLang="en-US" sz="2100" dirty="0">
                <a:latin typeface="Comic Sans MS" panose="030F0902030302020204" pitchFamily="66" charset="0"/>
              </a:rPr>
              <a:t> must be near the </a:t>
            </a:r>
            <a:r>
              <a:rPr lang="en-US" altLang="en-US" sz="2100" b="1" dirty="0">
                <a:latin typeface="Comic Sans MS" panose="030F0902030302020204" pitchFamily="66" charset="0"/>
              </a:rPr>
              <a:t>subject</a:t>
            </a:r>
            <a:r>
              <a:rPr lang="en-US" altLang="en-US" sz="2100" dirty="0">
                <a:latin typeface="Comic Sans MS" panose="030F0902030302020204" pitchFamily="66" charset="0"/>
              </a:rPr>
              <a:t> of a sentence. If you insert a lot of text between the subject and the verb, the </a:t>
            </a:r>
            <a:r>
              <a:rPr lang="en-US" altLang="en-US" sz="2100" u="sng" dirty="0">
                <a:latin typeface="Comic Sans MS" panose="030F0902030302020204" pitchFamily="66" charset="0"/>
              </a:rPr>
              <a:t>reader may forget what the subject was</a:t>
            </a:r>
            <a:r>
              <a:rPr lang="en-US" altLang="en-US" sz="2100" dirty="0">
                <a:latin typeface="Comic Sans MS" panose="030F0902030302020204" pitchFamily="66" charset="0"/>
              </a:rPr>
              <a:t>. </a:t>
            </a:r>
          </a:p>
          <a:p>
            <a:pPr marL="507206" indent="-172641">
              <a:buNone/>
              <a:defRPr/>
            </a:pPr>
            <a:r>
              <a:rPr lang="en-US" altLang="en-US" sz="1800" dirty="0">
                <a:latin typeface="Comic Sans MS" panose="030F0902030302020204" pitchFamily="66" charset="0"/>
              </a:rPr>
              <a:t>For example:</a:t>
            </a:r>
          </a:p>
          <a:p>
            <a:pPr marL="507206" indent="-172641">
              <a:defRPr/>
            </a:pPr>
            <a:r>
              <a:rPr lang="en-US" altLang="en-US" sz="1500" dirty="0">
                <a:solidFill>
                  <a:schemeClr val="tx2"/>
                </a:solidFill>
                <a:latin typeface="Comic Sans MS" panose="030F0902030302020204" pitchFamily="66" charset="0"/>
              </a:rPr>
              <a:t>(Yes) The patient’s liver readings [</a:t>
            </a:r>
            <a:r>
              <a:rPr lang="en-US" altLang="en-US" sz="1500" b="1" dirty="0">
                <a:solidFill>
                  <a:schemeClr val="tx2"/>
                </a:solidFill>
                <a:latin typeface="Comic Sans MS" panose="030F0902030302020204" pitchFamily="66" charset="0"/>
              </a:rPr>
              <a:t>subject</a:t>
            </a:r>
            <a:r>
              <a:rPr lang="en-US" altLang="en-US" sz="1500" dirty="0">
                <a:solidFill>
                  <a:schemeClr val="tx2"/>
                </a:solidFill>
                <a:latin typeface="Comic Sans MS" panose="030F0902030302020204" pitchFamily="66" charset="0"/>
              </a:rPr>
              <a:t>] had increased [</a:t>
            </a:r>
            <a:r>
              <a:rPr lang="en-US" altLang="en-US" sz="1500" b="1" dirty="0">
                <a:solidFill>
                  <a:schemeClr val="tx2"/>
                </a:solidFill>
                <a:latin typeface="Comic Sans MS" panose="030F0902030302020204" pitchFamily="66" charset="0"/>
              </a:rPr>
              <a:t>verb</a:t>
            </a:r>
            <a:r>
              <a:rPr lang="en-US" altLang="en-US" sz="1500" dirty="0">
                <a:solidFill>
                  <a:schemeClr val="tx2"/>
                </a:solidFill>
                <a:latin typeface="Comic Sans MS" panose="030F0902030302020204" pitchFamily="66" charset="0"/>
              </a:rPr>
              <a:t>] by 50% at 48 hours after exposure to the virus.</a:t>
            </a:r>
          </a:p>
          <a:p>
            <a:pPr marL="507206" indent="-172641">
              <a:defRPr/>
            </a:pPr>
            <a:r>
              <a:rPr lang="en-US" altLang="en-US" sz="1500" dirty="0">
                <a:solidFill>
                  <a:srgbClr val="FF0000"/>
                </a:solidFill>
                <a:latin typeface="Comic Sans MS" panose="030F0902030302020204" pitchFamily="66" charset="0"/>
              </a:rPr>
              <a:t>(No): The patient’s liver readings [subject] at 48 hours after exposure to the virus had increased [verb] by 50%.</a:t>
            </a:r>
          </a:p>
          <a:p>
            <a:pPr marL="0" indent="0">
              <a:buNone/>
              <a:defRPr/>
            </a:pPr>
            <a:endParaRPr lang="en-US" altLang="en-US" sz="1800" dirty="0">
              <a:latin typeface="Comic Sans MS" panose="030F0902030302020204" pitchFamily="66" charset="0"/>
            </a:endParaRPr>
          </a:p>
        </p:txBody>
      </p:sp>
      <p:sp>
        <p:nvSpPr>
          <p:cNvPr id="5" name="Rectangle 2">
            <a:extLst>
              <a:ext uri="{FF2B5EF4-FFF2-40B4-BE49-F238E27FC236}">
                <a16:creationId xmlns:a16="http://schemas.microsoft.com/office/drawing/2014/main" id="{92314786-D74B-1F43-830C-DE2E37104C29}"/>
              </a:ext>
            </a:extLst>
          </p:cNvPr>
          <p:cNvSpPr txBox="1">
            <a:spLocks noChangeArrowheads="1"/>
          </p:cNvSpPr>
          <p:nvPr/>
        </p:nvSpPr>
        <p:spPr bwMode="auto">
          <a:xfrm>
            <a:off x="827584" y="339502"/>
            <a:ext cx="5829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Language – </a:t>
            </a:r>
            <a:r>
              <a:rPr lang="en-US" altLang="en-US" dirty="0">
                <a:latin typeface="Comic Sans MS" panose="030F0902030302020204" pitchFamily="66" charset="0"/>
              </a:rPr>
              <a:t>subject and verb placement</a:t>
            </a:r>
            <a:endParaRPr lang="en-US" altLang="en-US" kern="0" dirty="0">
              <a:latin typeface="Comic Sans MS" panose="030F0902030302020204" pitchFamily="66"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Number Placeholder 3">
            <a:extLst>
              <a:ext uri="{FF2B5EF4-FFF2-40B4-BE49-F238E27FC236}">
                <a16:creationId xmlns:a16="http://schemas.microsoft.com/office/drawing/2014/main" id="{E12668AA-ED83-5C4D-85BE-67689EED90E1}"/>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51FA92C0-0616-7445-B7B2-1A6DDC2AC996}" type="slidenum">
              <a:rPr lang="en-US" altLang="en-US" sz="1050"/>
              <a:pPr/>
              <a:t>35</a:t>
            </a:fld>
            <a:endParaRPr lang="en-US" altLang="en-US" sz="1050"/>
          </a:p>
        </p:txBody>
      </p:sp>
      <p:sp>
        <p:nvSpPr>
          <p:cNvPr id="77827" name="Rectangle 3">
            <a:extLst>
              <a:ext uri="{FF2B5EF4-FFF2-40B4-BE49-F238E27FC236}">
                <a16:creationId xmlns:a16="http://schemas.microsoft.com/office/drawing/2014/main" id="{6F0729D1-8A0A-F74F-B78F-67E99C49A313}"/>
              </a:ext>
            </a:extLst>
          </p:cNvPr>
          <p:cNvSpPr>
            <a:spLocks noGrp="1" noChangeArrowheads="1"/>
          </p:cNvSpPr>
          <p:nvPr>
            <p:ph type="body" idx="1"/>
          </p:nvPr>
        </p:nvSpPr>
        <p:spPr bwMode="auto">
          <a:xfrm>
            <a:off x="836456" y="978694"/>
            <a:ext cx="7623975" cy="3936206"/>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bodyPr>
          <a:lstStyle/>
          <a:p>
            <a:pPr marL="0" indent="0" eaLnBrk="1" hangingPunct="1">
              <a:lnSpc>
                <a:spcPct val="90000"/>
              </a:lnSpc>
              <a:buNone/>
              <a:defRPr/>
            </a:pPr>
            <a:r>
              <a:rPr lang="en-US" altLang="en-US" sz="1800" dirty="0">
                <a:latin typeface="Comic Sans MS" panose="030F0902030302020204" pitchFamily="66" charset="0"/>
              </a:rPr>
              <a:t>Avoid using </a:t>
            </a:r>
            <a:r>
              <a:rPr lang="en-US" altLang="en-US" sz="1800" b="1" dirty="0">
                <a:solidFill>
                  <a:schemeClr val="tx2"/>
                </a:solidFill>
                <a:latin typeface="Comic Sans MS" panose="030F0902030302020204" pitchFamily="66" charset="0"/>
              </a:rPr>
              <a:t>author names out of parentheses</a:t>
            </a:r>
            <a:r>
              <a:rPr lang="en-US" altLang="en-US" sz="1800" dirty="0">
                <a:latin typeface="Comic Sans MS" panose="030F0902030302020204" pitchFamily="66" charset="0"/>
              </a:rPr>
              <a:t>.  These are better placed in parentheses, unless there is really a need to emphasize the name of the author.</a:t>
            </a:r>
          </a:p>
          <a:p>
            <a:pPr eaLnBrk="1" hangingPunct="1">
              <a:lnSpc>
                <a:spcPct val="90000"/>
              </a:lnSpc>
              <a:buFontTx/>
              <a:buNone/>
              <a:defRPr/>
            </a:pPr>
            <a:r>
              <a:rPr lang="en-US" altLang="en-US" sz="1800" dirty="0">
                <a:latin typeface="Comic Sans MS" panose="030F0902030302020204" pitchFamily="66" charset="0"/>
              </a:rPr>
              <a:t>		For example:</a:t>
            </a:r>
            <a:endParaRPr lang="en-US" altLang="en-US" sz="2100" dirty="0">
              <a:latin typeface="Comic Sans MS" panose="030F0902030302020204" pitchFamily="66" charset="0"/>
            </a:endParaRPr>
          </a:p>
          <a:p>
            <a:pPr lvl="2" eaLnBrk="1" hangingPunct="1">
              <a:lnSpc>
                <a:spcPct val="90000"/>
              </a:lnSpc>
              <a:defRPr/>
            </a:pPr>
            <a:r>
              <a:rPr lang="en-US" altLang="en-US" sz="1500" dirty="0">
                <a:latin typeface="Comic Sans MS" panose="030F0902030302020204" pitchFamily="66" charset="0"/>
              </a:rPr>
              <a:t>(Yes)  The gilthead seabream reproduces annually for a period of 3-5 months (Zohar et al., 1995).</a:t>
            </a:r>
          </a:p>
          <a:p>
            <a:pPr lvl="2" eaLnBrk="1" hangingPunct="1">
              <a:lnSpc>
                <a:spcPct val="90000"/>
              </a:lnSpc>
              <a:defRPr/>
            </a:pPr>
            <a:r>
              <a:rPr lang="en-US" altLang="en-US" sz="1500" dirty="0">
                <a:solidFill>
                  <a:srgbClr val="FF0000"/>
                </a:solidFill>
                <a:latin typeface="Comic Sans MS" panose="030F0902030302020204" pitchFamily="66" charset="0"/>
              </a:rPr>
              <a:t>(No) Zohar and coworkers (1995) demonstrated that </a:t>
            </a:r>
            <a:r>
              <a:rPr lang="en-US" altLang="en-US" sz="1500" dirty="0">
                <a:latin typeface="Comic Sans MS" panose="030F0902030302020204" pitchFamily="66" charset="0"/>
              </a:rPr>
              <a:t>gilthead seabream reproduces annually for a period of 3-5 months </a:t>
            </a:r>
          </a:p>
          <a:p>
            <a:pPr marL="685800" lvl="2" indent="0" eaLnBrk="1" hangingPunct="1">
              <a:lnSpc>
                <a:spcPct val="90000"/>
              </a:lnSpc>
              <a:buNone/>
              <a:defRPr/>
            </a:pPr>
            <a:endParaRPr lang="en-US" altLang="en-US" sz="1500" dirty="0">
              <a:latin typeface="Comic Sans MS" panose="030F0902030302020204" pitchFamily="66" charset="0"/>
            </a:endParaRPr>
          </a:p>
          <a:p>
            <a:pPr lvl="2" eaLnBrk="1" hangingPunct="1">
              <a:lnSpc>
                <a:spcPct val="90000"/>
              </a:lnSpc>
              <a:defRPr/>
            </a:pPr>
            <a:r>
              <a:rPr lang="en-US" altLang="en-US" sz="1500" dirty="0">
                <a:latin typeface="Comic Sans MS" panose="030F0902030302020204" pitchFamily="66" charset="0"/>
              </a:rPr>
              <a:t>(Yes) Contrary to what has been know until now (Johnson et al., 1990; Stevens &amp; Brown, 1991; Holland et al, 1993), Zohar and coworkers suggested recently that not all stocks of gilthead seabream reproduce annually for a period of 3-5 months.</a:t>
            </a:r>
          </a:p>
          <a:p>
            <a:pPr marL="685800" lvl="2" indent="0" eaLnBrk="1" hangingPunct="1">
              <a:lnSpc>
                <a:spcPct val="90000"/>
              </a:lnSpc>
              <a:buNone/>
              <a:defRPr/>
            </a:pPr>
            <a:endParaRPr lang="en-US" altLang="en-US" sz="1500" dirty="0">
              <a:latin typeface="Comic Sans MS" panose="030F0902030302020204" pitchFamily="66" charset="0"/>
            </a:endParaRPr>
          </a:p>
          <a:p>
            <a:pPr lvl="2" eaLnBrk="1" hangingPunct="1">
              <a:lnSpc>
                <a:spcPct val="90000"/>
              </a:lnSpc>
              <a:defRPr/>
            </a:pPr>
            <a:r>
              <a:rPr lang="en-US" altLang="en-US" sz="1500" dirty="0">
                <a:latin typeface="Comic Sans MS" panose="030F0902030302020204" pitchFamily="66" charset="0"/>
              </a:rPr>
              <a:t>(Yes) </a:t>
            </a:r>
            <a:r>
              <a:rPr lang="en-US" altLang="en-US" sz="1500" dirty="0" err="1">
                <a:latin typeface="Comic Sans MS" panose="030F0902030302020204" pitchFamily="66" charset="0"/>
              </a:rPr>
              <a:t>Eistein</a:t>
            </a:r>
            <a:r>
              <a:rPr lang="en-US" altLang="en-US" sz="1500" dirty="0">
                <a:latin typeface="Comic Sans MS" panose="030F0902030302020204" pitchFamily="66" charset="0"/>
              </a:rPr>
              <a:t> (1945) was the first to relate energy to mass.</a:t>
            </a:r>
          </a:p>
        </p:txBody>
      </p:sp>
      <p:sp>
        <p:nvSpPr>
          <p:cNvPr id="5" name="Rectangle 2">
            <a:extLst>
              <a:ext uri="{FF2B5EF4-FFF2-40B4-BE49-F238E27FC236}">
                <a16:creationId xmlns:a16="http://schemas.microsoft.com/office/drawing/2014/main" id="{6714F335-2DB6-F244-9E8A-B82C36BBBE1B}"/>
              </a:ext>
            </a:extLst>
          </p:cNvPr>
          <p:cNvSpPr txBox="1">
            <a:spLocks noChangeArrowheads="1"/>
          </p:cNvSpPr>
          <p:nvPr/>
        </p:nvSpPr>
        <p:spPr bwMode="auto">
          <a:xfrm>
            <a:off x="827584" y="339502"/>
            <a:ext cx="5829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Language – </a:t>
            </a:r>
            <a:r>
              <a:rPr lang="en-US" altLang="en-US" dirty="0">
                <a:latin typeface="Comic Sans MS" panose="030F0902030302020204" pitchFamily="66" charset="0"/>
              </a:rPr>
              <a:t>in text citations 1</a:t>
            </a:r>
            <a:endParaRPr lang="en-US" altLang="en-US" kern="0" dirty="0">
              <a:latin typeface="Comic Sans MS" panose="030F0902030302020204" pitchFamily="66"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Number Placeholder 3">
            <a:extLst>
              <a:ext uri="{FF2B5EF4-FFF2-40B4-BE49-F238E27FC236}">
                <a16:creationId xmlns:a16="http://schemas.microsoft.com/office/drawing/2014/main" id="{886B62C2-CB0C-AC42-A2EE-27D78AF3769D}"/>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8DC11552-4AD7-3B40-A86A-E3ED1CA6B60E}" type="slidenum">
              <a:rPr lang="en-US" altLang="en-US" sz="1050"/>
              <a:pPr/>
              <a:t>36</a:t>
            </a:fld>
            <a:endParaRPr lang="en-US" altLang="en-US" sz="1050"/>
          </a:p>
        </p:txBody>
      </p:sp>
      <p:sp>
        <p:nvSpPr>
          <p:cNvPr id="77827" name="Rectangle 3">
            <a:extLst>
              <a:ext uri="{FF2B5EF4-FFF2-40B4-BE49-F238E27FC236}">
                <a16:creationId xmlns:a16="http://schemas.microsoft.com/office/drawing/2014/main" id="{288B338D-27CF-4343-8698-E9F56FA69AA6}"/>
              </a:ext>
            </a:extLst>
          </p:cNvPr>
          <p:cNvSpPr>
            <a:spLocks noGrp="1" noChangeArrowheads="1"/>
          </p:cNvSpPr>
          <p:nvPr>
            <p:ph type="body" idx="1"/>
          </p:nvPr>
        </p:nvSpPr>
        <p:spPr bwMode="auto">
          <a:xfrm>
            <a:off x="827584" y="987574"/>
            <a:ext cx="7711152" cy="317723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bodyPr>
          <a:lstStyle/>
          <a:p>
            <a:pPr marL="0" indent="0" eaLnBrk="1" hangingPunct="1">
              <a:lnSpc>
                <a:spcPct val="90000"/>
              </a:lnSpc>
              <a:buNone/>
            </a:pPr>
            <a:r>
              <a:rPr lang="en-US" altLang="en-US" sz="1800" dirty="0">
                <a:latin typeface="Comic Sans MS" panose="030F0902030302020204" pitchFamily="66" charset="0"/>
              </a:rPr>
              <a:t>Citation to a </a:t>
            </a:r>
            <a:r>
              <a:rPr lang="en-US" altLang="en-US" sz="1800" b="1" dirty="0">
                <a:latin typeface="Comic Sans MS" panose="030F0902030302020204" pitchFamily="66" charset="0"/>
              </a:rPr>
              <a:t>study, table or figure </a:t>
            </a:r>
            <a:r>
              <a:rPr lang="en-US" altLang="en-US" sz="1800" dirty="0">
                <a:latin typeface="Comic Sans MS" panose="030F0902030302020204" pitchFamily="66" charset="0"/>
              </a:rPr>
              <a:t>should be done at the end of the sentence, unless this citation refers to only part of the sentence.</a:t>
            </a:r>
            <a:endParaRPr lang="en-US" altLang="en-US" sz="1400" dirty="0">
              <a:latin typeface="Comic Sans MS" panose="030F0902030302020204" pitchFamily="66" charset="0"/>
            </a:endParaRPr>
          </a:p>
          <a:p>
            <a:pPr eaLnBrk="1" hangingPunct="1">
              <a:lnSpc>
                <a:spcPct val="90000"/>
              </a:lnSpc>
              <a:buFontTx/>
              <a:buNone/>
            </a:pPr>
            <a:r>
              <a:rPr lang="en-US" altLang="en-US" sz="1400" dirty="0">
                <a:latin typeface="Comic Sans MS" panose="030F0902030302020204" pitchFamily="66" charset="0"/>
              </a:rPr>
              <a:t>		For example:</a:t>
            </a:r>
            <a:endParaRPr lang="en-US" altLang="en-US" sz="1800" dirty="0">
              <a:latin typeface="Comic Sans MS" panose="030F0902030302020204" pitchFamily="66" charset="0"/>
            </a:endParaRPr>
          </a:p>
          <a:p>
            <a:pPr lvl="2" eaLnBrk="1" hangingPunct="1">
              <a:lnSpc>
                <a:spcPct val="90000"/>
              </a:lnSpc>
            </a:pPr>
            <a:r>
              <a:rPr lang="en-US" altLang="en-US" sz="1600" dirty="0">
                <a:latin typeface="Comic Sans MS" panose="030F0902030302020204" pitchFamily="66" charset="0"/>
              </a:rPr>
              <a:t>(Yes) It has been found in both marine and freshwater fish that plasma testosterone increases after a meal and this increase is correlated to increased swimming activity (Stevens, 1978).</a:t>
            </a:r>
          </a:p>
          <a:p>
            <a:pPr marL="685800" lvl="2" indent="0" eaLnBrk="1" hangingPunct="1">
              <a:lnSpc>
                <a:spcPct val="90000"/>
              </a:lnSpc>
              <a:buNone/>
            </a:pPr>
            <a:endParaRPr lang="en-US" altLang="en-US" sz="1600" dirty="0">
              <a:latin typeface="Comic Sans MS" panose="030F0902030302020204" pitchFamily="66" charset="0"/>
            </a:endParaRPr>
          </a:p>
          <a:p>
            <a:pPr lvl="2" eaLnBrk="1" hangingPunct="1">
              <a:lnSpc>
                <a:spcPct val="90000"/>
              </a:lnSpc>
            </a:pPr>
            <a:r>
              <a:rPr lang="en-US" altLang="en-US" sz="1600" dirty="0">
                <a:solidFill>
                  <a:srgbClr val="FF0000"/>
                </a:solidFill>
                <a:latin typeface="Comic Sans MS" panose="030F0902030302020204" pitchFamily="66" charset="0"/>
              </a:rPr>
              <a:t>(No) It has been found in both marine and freshwater fish that plasma testosterone increases after a meal (Stevens, 1978) and this increase is correlated to increased swimming activity.</a:t>
            </a:r>
          </a:p>
          <a:p>
            <a:pPr marL="685800" lvl="2" indent="0" eaLnBrk="1" hangingPunct="1">
              <a:lnSpc>
                <a:spcPct val="90000"/>
              </a:lnSpc>
              <a:buNone/>
            </a:pPr>
            <a:endParaRPr lang="en-US" altLang="en-US" sz="1600" dirty="0">
              <a:latin typeface="Comic Sans MS" panose="030F0902030302020204" pitchFamily="66" charset="0"/>
            </a:endParaRPr>
          </a:p>
          <a:p>
            <a:pPr lvl="2" eaLnBrk="1" hangingPunct="1">
              <a:lnSpc>
                <a:spcPct val="90000"/>
              </a:lnSpc>
            </a:pPr>
            <a:r>
              <a:rPr lang="en-US" altLang="en-US" sz="1600" dirty="0">
                <a:latin typeface="Comic Sans MS" panose="030F0902030302020204" pitchFamily="66" charset="0"/>
              </a:rPr>
              <a:t>(Yes) It has been found in both marine and freshwater fish that plasma testosterone increases after a meal (Manabu et al., 2008) and this increase was correlated to increased swimming activity (Johns, 2018).</a:t>
            </a:r>
          </a:p>
        </p:txBody>
      </p:sp>
      <p:sp>
        <p:nvSpPr>
          <p:cNvPr id="8" name="Rectangle 2">
            <a:extLst>
              <a:ext uri="{FF2B5EF4-FFF2-40B4-BE49-F238E27FC236}">
                <a16:creationId xmlns:a16="http://schemas.microsoft.com/office/drawing/2014/main" id="{03E41164-3024-7646-8421-4B67190848E5}"/>
              </a:ext>
            </a:extLst>
          </p:cNvPr>
          <p:cNvSpPr txBox="1">
            <a:spLocks noChangeArrowheads="1"/>
          </p:cNvSpPr>
          <p:nvPr/>
        </p:nvSpPr>
        <p:spPr bwMode="auto">
          <a:xfrm>
            <a:off x="827584" y="339502"/>
            <a:ext cx="5829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Language – </a:t>
            </a:r>
            <a:r>
              <a:rPr lang="en-US" altLang="en-US" dirty="0">
                <a:latin typeface="Comic Sans MS" panose="030F0902030302020204" pitchFamily="66" charset="0"/>
              </a:rPr>
              <a:t>in text citations 2</a:t>
            </a:r>
            <a:endParaRPr lang="en-US" altLang="en-US" kern="0" dirty="0">
              <a:latin typeface="Comic Sans MS" panose="030F0902030302020204" pitchFamily="66"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Number Placeholder 3">
            <a:extLst>
              <a:ext uri="{FF2B5EF4-FFF2-40B4-BE49-F238E27FC236}">
                <a16:creationId xmlns:a16="http://schemas.microsoft.com/office/drawing/2014/main" id="{5DE89266-18FA-D440-8AFF-EB830C2660CD}"/>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EE5E2801-1523-7D4E-A6D7-6F1F11020314}" type="slidenum">
              <a:rPr lang="en-US" altLang="en-US" sz="1050"/>
              <a:pPr/>
              <a:t>37</a:t>
            </a:fld>
            <a:endParaRPr lang="en-US" altLang="en-US" sz="1050"/>
          </a:p>
        </p:txBody>
      </p:sp>
      <p:sp>
        <p:nvSpPr>
          <p:cNvPr id="59395" name="Rectangle 3">
            <a:extLst>
              <a:ext uri="{FF2B5EF4-FFF2-40B4-BE49-F238E27FC236}">
                <a16:creationId xmlns:a16="http://schemas.microsoft.com/office/drawing/2014/main" id="{F39F90F5-C9A7-DD4A-9E7C-AC91B61D05BF}"/>
              </a:ext>
            </a:extLst>
          </p:cNvPr>
          <p:cNvSpPr>
            <a:spLocks noGrp="1" noChangeArrowheads="1"/>
          </p:cNvSpPr>
          <p:nvPr>
            <p:ph type="body" idx="1"/>
          </p:nvPr>
        </p:nvSpPr>
        <p:spPr bwMode="auto">
          <a:xfrm>
            <a:off x="794728" y="987574"/>
            <a:ext cx="7436030" cy="3201968"/>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bodyPr>
          <a:lstStyle/>
          <a:p>
            <a:pPr marL="0" indent="0" eaLnBrk="1" hangingPunct="1">
              <a:lnSpc>
                <a:spcPct val="90000"/>
              </a:lnSpc>
              <a:buNone/>
              <a:defRPr/>
            </a:pPr>
            <a:r>
              <a:rPr lang="en-US" altLang="en-US" sz="2000" b="1" dirty="0">
                <a:latin typeface="Comic Sans MS" panose="030F0902030302020204" pitchFamily="66" charset="0"/>
              </a:rPr>
              <a:t>After the citation</a:t>
            </a:r>
            <a:r>
              <a:rPr lang="en-US" altLang="en-US" sz="2000" dirty="0">
                <a:latin typeface="Comic Sans MS" panose="030F0902030302020204" pitchFamily="66" charset="0"/>
              </a:rPr>
              <a:t>, following sentences referring to the same study </a:t>
            </a:r>
            <a:r>
              <a:rPr lang="en-US" altLang="en-US" sz="2000" b="1" u="sng" dirty="0">
                <a:latin typeface="Comic Sans MS" panose="030F0902030302020204" pitchFamily="66" charset="0"/>
              </a:rPr>
              <a:t>do not </a:t>
            </a:r>
            <a:r>
              <a:rPr lang="en-US" altLang="en-US" sz="2000" b="1" dirty="0">
                <a:latin typeface="Comic Sans MS" panose="030F0902030302020204" pitchFamily="66" charset="0"/>
              </a:rPr>
              <a:t>need to have the citation repeated</a:t>
            </a:r>
            <a:r>
              <a:rPr lang="en-US" altLang="en-US" sz="2000" dirty="0">
                <a:latin typeface="Comic Sans MS" panose="030F0902030302020204" pitchFamily="66" charset="0"/>
              </a:rPr>
              <a:t>, unless conflicting data may intervene.</a:t>
            </a:r>
          </a:p>
          <a:p>
            <a:pPr marL="803672" indent="-101204" eaLnBrk="1" hangingPunct="1">
              <a:lnSpc>
                <a:spcPct val="90000"/>
              </a:lnSpc>
              <a:buNone/>
              <a:defRPr/>
            </a:pPr>
            <a:r>
              <a:rPr lang="en-US" altLang="en-US" sz="1600" dirty="0">
                <a:latin typeface="Comic Sans MS" panose="030F0902030302020204" pitchFamily="66" charset="0"/>
              </a:rPr>
              <a:t>For example:</a:t>
            </a:r>
            <a:endParaRPr lang="en-US" altLang="en-US" sz="2000" dirty="0">
              <a:latin typeface="Comic Sans MS" panose="030F0902030302020204" pitchFamily="66" charset="0"/>
            </a:endParaRPr>
          </a:p>
          <a:p>
            <a:pPr lvl="2" eaLnBrk="1" hangingPunct="1">
              <a:lnSpc>
                <a:spcPct val="90000"/>
              </a:lnSpc>
              <a:defRPr/>
            </a:pPr>
            <a:r>
              <a:rPr lang="en-US" altLang="en-US" sz="1600" dirty="0">
                <a:latin typeface="Comic Sans MS" panose="030F0902030302020204" pitchFamily="66" charset="0"/>
              </a:rPr>
              <a:t>It has been found that both marine and freshwater fish have high plasma testosterone (Stevens, 1978).  This hormone increased also after a meal and this increase is correlated to increased swimming activity in marine fish only. </a:t>
            </a:r>
          </a:p>
          <a:p>
            <a:pPr marL="685800" lvl="2" indent="0" eaLnBrk="1" hangingPunct="1">
              <a:lnSpc>
                <a:spcPct val="90000"/>
              </a:lnSpc>
              <a:buNone/>
              <a:defRPr/>
            </a:pPr>
            <a:r>
              <a:rPr lang="en-US" altLang="en-US" sz="1600" dirty="0">
                <a:latin typeface="Comic Sans MS" panose="030F0902030302020204" pitchFamily="66" charset="0"/>
              </a:rPr>
              <a:t>but</a:t>
            </a:r>
          </a:p>
          <a:p>
            <a:pPr lvl="2" eaLnBrk="1" hangingPunct="1">
              <a:lnSpc>
                <a:spcPct val="90000"/>
              </a:lnSpc>
              <a:defRPr/>
            </a:pPr>
            <a:r>
              <a:rPr lang="en-US" altLang="en-US" sz="1600" dirty="0">
                <a:latin typeface="Comic Sans MS" panose="030F0902030302020204" pitchFamily="66" charset="0"/>
              </a:rPr>
              <a:t>It has been found that both marine and freshwater fish have high plasma testosterone (Stevens, 1978).  </a:t>
            </a:r>
            <a:r>
              <a:rPr lang="en-US" altLang="en-US" sz="1600" dirty="0">
                <a:solidFill>
                  <a:srgbClr val="0070C0"/>
                </a:solidFill>
                <a:latin typeface="Comic Sans MS" panose="030F0902030302020204" pitchFamily="66" charset="0"/>
              </a:rPr>
              <a:t>In the present study of carp, the same was observed after a meal, but it was not correlated to increased swimming activity</a:t>
            </a:r>
            <a:r>
              <a:rPr lang="en-US" altLang="en-US" sz="1600" dirty="0">
                <a:latin typeface="Comic Sans MS" panose="030F0902030302020204" pitchFamily="66" charset="0"/>
              </a:rPr>
              <a:t>, as observed in marine fish (Stevens, 1978). </a:t>
            </a:r>
            <a:endParaRPr lang="en-US" altLang="en-US" sz="2000" b="1" dirty="0">
              <a:latin typeface="Comic Sans MS" panose="030F0902030302020204" pitchFamily="66" charset="0"/>
            </a:endParaRPr>
          </a:p>
          <a:p>
            <a:pPr eaLnBrk="1" hangingPunct="1">
              <a:lnSpc>
                <a:spcPct val="90000"/>
              </a:lnSpc>
              <a:defRPr/>
            </a:pPr>
            <a:endParaRPr lang="en-US" altLang="en-US" sz="1600" dirty="0">
              <a:latin typeface="Comic Sans MS" panose="030F0902030302020204" pitchFamily="66" charset="0"/>
            </a:endParaRPr>
          </a:p>
        </p:txBody>
      </p:sp>
      <p:sp>
        <p:nvSpPr>
          <p:cNvPr id="9" name="Rectangle 2">
            <a:extLst>
              <a:ext uri="{FF2B5EF4-FFF2-40B4-BE49-F238E27FC236}">
                <a16:creationId xmlns:a16="http://schemas.microsoft.com/office/drawing/2014/main" id="{5BE9CE68-FA28-1248-95A4-BC63EF0C02F5}"/>
              </a:ext>
            </a:extLst>
          </p:cNvPr>
          <p:cNvSpPr txBox="1">
            <a:spLocks noChangeArrowheads="1"/>
          </p:cNvSpPr>
          <p:nvPr/>
        </p:nvSpPr>
        <p:spPr bwMode="auto">
          <a:xfrm>
            <a:off x="827584" y="339502"/>
            <a:ext cx="5829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Language – </a:t>
            </a:r>
            <a:r>
              <a:rPr lang="en-US" altLang="en-US" dirty="0">
                <a:latin typeface="Comic Sans MS" panose="030F0902030302020204" pitchFamily="66" charset="0"/>
              </a:rPr>
              <a:t>in text citations 3</a:t>
            </a:r>
            <a:endParaRPr lang="en-US" altLang="en-US" kern="0" dirty="0">
              <a:latin typeface="Comic Sans MS" panose="030F0902030302020204" pitchFamily="66"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Number Placeholder 3">
            <a:extLst>
              <a:ext uri="{FF2B5EF4-FFF2-40B4-BE49-F238E27FC236}">
                <a16:creationId xmlns:a16="http://schemas.microsoft.com/office/drawing/2014/main" id="{26F8F94A-6660-6244-B600-11DD02F34018}"/>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50C885A9-CC1E-9042-A4E6-39AFE8A19D35}" type="slidenum">
              <a:rPr lang="en-US" altLang="en-US" sz="1050"/>
              <a:pPr/>
              <a:t>38</a:t>
            </a:fld>
            <a:endParaRPr lang="en-US" altLang="en-US" sz="1050"/>
          </a:p>
        </p:txBody>
      </p:sp>
      <p:sp>
        <p:nvSpPr>
          <p:cNvPr id="81923" name="Rectangle 3">
            <a:extLst>
              <a:ext uri="{FF2B5EF4-FFF2-40B4-BE49-F238E27FC236}">
                <a16:creationId xmlns:a16="http://schemas.microsoft.com/office/drawing/2014/main" id="{BCBA7D5E-565A-D945-899E-026272C57A0A}"/>
              </a:ext>
            </a:extLst>
          </p:cNvPr>
          <p:cNvSpPr>
            <a:spLocks noGrp="1" noChangeArrowheads="1"/>
          </p:cNvSpPr>
          <p:nvPr>
            <p:ph type="body" idx="1"/>
          </p:nvPr>
        </p:nvSpPr>
        <p:spPr bwMode="auto">
          <a:xfrm>
            <a:off x="809536" y="1065560"/>
            <a:ext cx="7866920" cy="359442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indent="0" eaLnBrk="1" hangingPunct="1">
              <a:lnSpc>
                <a:spcPct val="90000"/>
              </a:lnSpc>
              <a:buNone/>
            </a:pPr>
            <a:r>
              <a:rPr lang="en-US" altLang="en-US" sz="2000" b="1" dirty="0">
                <a:latin typeface="Comic Sans MS" panose="030F0902030302020204" pitchFamily="66" charset="0"/>
              </a:rPr>
              <a:t>Quoting vs paraphrasing</a:t>
            </a:r>
            <a:endParaRPr lang="en-US" altLang="en-US" sz="1600" b="1" dirty="0">
              <a:latin typeface="Comic Sans MS" panose="030F0902030302020204" pitchFamily="66" charset="0"/>
            </a:endParaRPr>
          </a:p>
          <a:p>
            <a:pPr eaLnBrk="1" hangingPunct="1">
              <a:lnSpc>
                <a:spcPct val="90000"/>
              </a:lnSpc>
            </a:pPr>
            <a:endParaRPr lang="en-US" altLang="en-US" sz="1600" dirty="0">
              <a:latin typeface="Comic Sans MS" panose="030F0902030302020204" pitchFamily="66" charset="0"/>
            </a:endParaRPr>
          </a:p>
          <a:p>
            <a:pPr marL="871538" lvl="2" eaLnBrk="1" hangingPunct="1">
              <a:lnSpc>
                <a:spcPct val="90000"/>
              </a:lnSpc>
            </a:pPr>
            <a:r>
              <a:rPr lang="en-US" altLang="en-US" dirty="0">
                <a:latin typeface="Comic Sans MS" panose="030F0902030302020204" pitchFamily="66" charset="0"/>
              </a:rPr>
              <a:t>(</a:t>
            </a:r>
            <a:r>
              <a:rPr lang="en-US" altLang="en-US" b="1" dirty="0">
                <a:latin typeface="Comic Sans MS" panose="030F0902030302020204" pitchFamily="66" charset="0"/>
              </a:rPr>
              <a:t>original</a:t>
            </a:r>
            <a:r>
              <a:rPr lang="en-US" altLang="en-US" dirty="0">
                <a:latin typeface="Comic Sans MS" panose="030F0902030302020204" pitchFamily="66" charset="0"/>
              </a:rPr>
              <a:t> from Zohar et al., 2001) </a:t>
            </a:r>
            <a:r>
              <a:rPr lang="el-GR" altLang="en-US" dirty="0">
                <a:latin typeface="Comic Sans MS" panose="030F0902030302020204" pitchFamily="66" charset="0"/>
              </a:rPr>
              <a:t>In </a:t>
            </a:r>
            <a:r>
              <a:rPr lang="el-GR" altLang="en-US" dirty="0" err="1">
                <a:latin typeface="Comic Sans MS" panose="030F0902030302020204" pitchFamily="66" charset="0"/>
              </a:rPr>
              <a:t>conclusion</a:t>
            </a:r>
            <a:r>
              <a:rPr lang="el-GR" altLang="en-US" dirty="0">
                <a:latin typeface="Comic Sans MS" panose="030F0902030302020204" pitchFamily="66" charset="0"/>
              </a:rPr>
              <a:t>, </a:t>
            </a:r>
            <a:r>
              <a:rPr lang="el-GR" altLang="en-US" dirty="0" err="1">
                <a:latin typeface="Comic Sans MS" panose="030F0902030302020204" pitchFamily="66" charset="0"/>
              </a:rPr>
              <a:t>it</a:t>
            </a:r>
            <a:r>
              <a:rPr lang="el-GR" altLang="en-US" dirty="0">
                <a:latin typeface="Comic Sans MS" panose="030F0902030302020204" pitchFamily="66" charset="0"/>
              </a:rPr>
              <a:t> </a:t>
            </a:r>
            <a:r>
              <a:rPr lang="el-GR" altLang="en-US" dirty="0" err="1">
                <a:latin typeface="Comic Sans MS" panose="030F0902030302020204" pitchFamily="66" charset="0"/>
              </a:rPr>
              <a:t>seems</a:t>
            </a:r>
            <a:r>
              <a:rPr lang="el-GR" altLang="en-US" dirty="0">
                <a:latin typeface="Comic Sans MS" panose="030F0902030302020204" pitchFamily="66" charset="0"/>
              </a:rPr>
              <a:t> </a:t>
            </a:r>
            <a:r>
              <a:rPr lang="el-GR" altLang="en-US" dirty="0" err="1">
                <a:latin typeface="Comic Sans MS" panose="030F0902030302020204" pitchFamily="66" charset="0"/>
              </a:rPr>
              <a:t>that</a:t>
            </a:r>
            <a:r>
              <a:rPr lang="el-GR" altLang="en-US" dirty="0">
                <a:latin typeface="Comic Sans MS" panose="030F0902030302020204" pitchFamily="66" charset="0"/>
              </a:rPr>
              <a:t> </a:t>
            </a:r>
            <a:r>
              <a:rPr lang="en-US" altLang="en-US" dirty="0">
                <a:solidFill>
                  <a:srgbClr val="FF0000"/>
                </a:solidFill>
                <a:latin typeface="Comic Sans MS" panose="030F0902030302020204" pitchFamily="66" charset="0"/>
              </a:rPr>
              <a:t>seabass</a:t>
            </a:r>
            <a:r>
              <a:rPr lang="el-GR" altLang="en-US" dirty="0">
                <a:solidFill>
                  <a:srgbClr val="FF0000"/>
                </a:solidFill>
                <a:latin typeface="Comic Sans MS" panose="030F0902030302020204" pitchFamily="66" charset="0"/>
              </a:rPr>
              <a:t> </a:t>
            </a:r>
            <a:r>
              <a:rPr lang="el-GR" altLang="en-US" dirty="0" err="1">
                <a:solidFill>
                  <a:srgbClr val="FF0000"/>
                </a:solidFill>
                <a:latin typeface="Comic Sans MS" panose="030F0902030302020204" pitchFamily="66" charset="0"/>
              </a:rPr>
              <a:t>responds</a:t>
            </a:r>
            <a:r>
              <a:rPr lang="el-GR" altLang="en-US" dirty="0">
                <a:solidFill>
                  <a:srgbClr val="FF0000"/>
                </a:solidFill>
                <a:latin typeface="Comic Sans MS" panose="030F0902030302020204" pitchFamily="66" charset="0"/>
              </a:rPr>
              <a:t> </a:t>
            </a:r>
            <a:r>
              <a:rPr lang="el-GR" altLang="en-US" dirty="0" err="1">
                <a:solidFill>
                  <a:srgbClr val="FF0000"/>
                </a:solidFill>
                <a:latin typeface="Comic Sans MS" panose="030F0902030302020204" pitchFamily="66" charset="0"/>
              </a:rPr>
              <a:t>quite</a:t>
            </a:r>
            <a:r>
              <a:rPr lang="el-GR" altLang="en-US" dirty="0">
                <a:solidFill>
                  <a:srgbClr val="FF0000"/>
                </a:solidFill>
                <a:latin typeface="Comic Sans MS" panose="030F0902030302020204" pitchFamily="66" charset="0"/>
              </a:rPr>
              <a:t> </a:t>
            </a:r>
            <a:r>
              <a:rPr lang="el-GR" altLang="en-US" dirty="0" err="1">
                <a:solidFill>
                  <a:srgbClr val="FF0000"/>
                </a:solidFill>
                <a:latin typeface="Comic Sans MS" panose="030F0902030302020204" pitchFamily="66" charset="0"/>
              </a:rPr>
              <a:t>positively</a:t>
            </a:r>
            <a:r>
              <a:rPr lang="el-GR" altLang="en-US" dirty="0">
                <a:solidFill>
                  <a:srgbClr val="FF0000"/>
                </a:solidFill>
                <a:latin typeface="Comic Sans MS" panose="030F0902030302020204" pitchFamily="66" charset="0"/>
              </a:rPr>
              <a:t> </a:t>
            </a:r>
            <a:r>
              <a:rPr lang="el-GR" altLang="en-US" dirty="0" err="1">
                <a:solidFill>
                  <a:srgbClr val="FF0000"/>
                </a:solidFill>
                <a:latin typeface="Comic Sans MS" panose="030F0902030302020204" pitchFamily="66" charset="0"/>
              </a:rPr>
              <a:t>to</a:t>
            </a:r>
            <a:r>
              <a:rPr lang="el-GR" altLang="en-US" dirty="0">
                <a:solidFill>
                  <a:srgbClr val="FF0000"/>
                </a:solidFill>
                <a:latin typeface="Comic Sans MS" panose="030F0902030302020204" pitchFamily="66" charset="0"/>
              </a:rPr>
              <a:t> </a:t>
            </a:r>
            <a:r>
              <a:rPr lang="el-GR" altLang="en-US" dirty="0" err="1">
                <a:solidFill>
                  <a:srgbClr val="FF0000"/>
                </a:solidFill>
                <a:latin typeface="Comic Sans MS" panose="030F0902030302020204" pitchFamily="66" charset="0"/>
              </a:rPr>
              <a:t>hormonal</a:t>
            </a:r>
            <a:r>
              <a:rPr lang="el-GR" altLang="en-US" dirty="0">
                <a:solidFill>
                  <a:srgbClr val="FF0000"/>
                </a:solidFill>
                <a:latin typeface="Comic Sans MS" panose="030F0902030302020204" pitchFamily="66" charset="0"/>
              </a:rPr>
              <a:t> </a:t>
            </a:r>
            <a:r>
              <a:rPr lang="el-GR" altLang="en-US" dirty="0" err="1">
                <a:solidFill>
                  <a:srgbClr val="FF0000"/>
                </a:solidFill>
                <a:latin typeface="Comic Sans MS" panose="030F0902030302020204" pitchFamily="66" charset="0"/>
              </a:rPr>
              <a:t>induction</a:t>
            </a:r>
            <a:r>
              <a:rPr lang="el-GR" altLang="en-US" dirty="0">
                <a:solidFill>
                  <a:srgbClr val="FF0000"/>
                </a:solidFill>
                <a:latin typeface="Comic Sans MS" panose="030F0902030302020204" pitchFamily="66" charset="0"/>
              </a:rPr>
              <a:t> of </a:t>
            </a:r>
            <a:r>
              <a:rPr lang="el-GR" altLang="en-US" dirty="0" err="1">
                <a:solidFill>
                  <a:srgbClr val="FF0000"/>
                </a:solidFill>
                <a:latin typeface="Comic Sans MS" panose="030F0902030302020204" pitchFamily="66" charset="0"/>
              </a:rPr>
              <a:t>spawning</a:t>
            </a:r>
            <a:r>
              <a:rPr lang="el-GR" altLang="en-US" dirty="0">
                <a:solidFill>
                  <a:srgbClr val="FF0000"/>
                </a:solidFill>
                <a:latin typeface="Comic Sans MS" panose="030F0902030302020204" pitchFamily="66" charset="0"/>
              </a:rPr>
              <a:t> </a:t>
            </a:r>
            <a:r>
              <a:rPr lang="el-GR" altLang="en-US" dirty="0" err="1">
                <a:solidFill>
                  <a:srgbClr val="FF0000"/>
                </a:solidFill>
                <a:latin typeface="Comic Sans MS" panose="030F0902030302020204" pitchFamily="66" charset="0"/>
              </a:rPr>
              <a:t>with</a:t>
            </a:r>
            <a:r>
              <a:rPr lang="el-GR" altLang="en-US" dirty="0">
                <a:solidFill>
                  <a:srgbClr val="FF0000"/>
                </a:solidFill>
                <a:latin typeface="Comic Sans MS" panose="030F0902030302020204" pitchFamily="66" charset="0"/>
              </a:rPr>
              <a:t> the </a:t>
            </a:r>
            <a:r>
              <a:rPr lang="el-GR" altLang="en-US" dirty="0" err="1">
                <a:solidFill>
                  <a:srgbClr val="FF0000"/>
                </a:solidFill>
                <a:latin typeface="Comic Sans MS" panose="030F0902030302020204" pitchFamily="66" charset="0"/>
              </a:rPr>
              <a:t>use</a:t>
            </a:r>
            <a:r>
              <a:rPr lang="el-GR" altLang="en-US" dirty="0">
                <a:solidFill>
                  <a:srgbClr val="FF0000"/>
                </a:solidFill>
                <a:latin typeface="Comic Sans MS" panose="030F0902030302020204" pitchFamily="66" charset="0"/>
              </a:rPr>
              <a:t> of </a:t>
            </a:r>
            <a:r>
              <a:rPr lang="en-US" altLang="en-US" dirty="0">
                <a:solidFill>
                  <a:srgbClr val="FF0000"/>
                </a:solidFill>
                <a:latin typeface="Comic Sans MS" panose="030F0902030302020204" pitchFamily="66" charset="0"/>
              </a:rPr>
              <a:t>GnRHa</a:t>
            </a:r>
            <a:r>
              <a:rPr lang="el-GR" altLang="en-US" dirty="0">
                <a:solidFill>
                  <a:srgbClr val="FF0000"/>
                </a:solidFill>
                <a:latin typeface="Comic Sans MS" panose="030F0902030302020204" pitchFamily="66" charset="0"/>
              </a:rPr>
              <a:t> </a:t>
            </a:r>
            <a:r>
              <a:rPr lang="el-GR" altLang="en-US" dirty="0" err="1">
                <a:solidFill>
                  <a:srgbClr val="FF0000"/>
                </a:solidFill>
                <a:latin typeface="Comic Sans MS" panose="030F0902030302020204" pitchFamily="66" charset="0"/>
              </a:rPr>
              <a:t>implants</a:t>
            </a:r>
            <a:r>
              <a:rPr lang="el-GR" altLang="en-US" dirty="0">
                <a:solidFill>
                  <a:srgbClr val="FF0000"/>
                </a:solidFill>
                <a:latin typeface="Comic Sans MS" panose="030F0902030302020204" pitchFamily="66" charset="0"/>
              </a:rPr>
              <a:t> </a:t>
            </a:r>
            <a:r>
              <a:rPr lang="el-GR" altLang="en-US" dirty="0">
                <a:solidFill>
                  <a:schemeClr val="tx2"/>
                </a:solidFill>
                <a:latin typeface="Comic Sans MS" panose="030F0902030302020204" pitchFamily="66" charset="0"/>
              </a:rPr>
              <a:t>and</a:t>
            </a:r>
            <a:r>
              <a:rPr lang="el-GR" altLang="en-US" dirty="0">
                <a:solidFill>
                  <a:srgbClr val="FF0000"/>
                </a:solidFill>
                <a:latin typeface="Comic Sans MS" panose="030F0902030302020204" pitchFamily="66" charset="0"/>
              </a:rPr>
              <a:t> </a:t>
            </a:r>
            <a:r>
              <a:rPr lang="el-GR" altLang="en-US" dirty="0" err="1">
                <a:latin typeface="Comic Sans MS" panose="030F0902030302020204" pitchFamily="66" charset="0"/>
              </a:rPr>
              <a:t>its</a:t>
            </a:r>
            <a:r>
              <a:rPr lang="el-GR" altLang="en-US" dirty="0">
                <a:latin typeface="Comic Sans MS" panose="030F0902030302020204" pitchFamily="66" charset="0"/>
              </a:rPr>
              <a:t> </a:t>
            </a:r>
            <a:r>
              <a:rPr lang="el-GR" altLang="en-US" dirty="0" err="1">
                <a:latin typeface="Comic Sans MS" panose="030F0902030302020204" pitchFamily="66" charset="0"/>
              </a:rPr>
              <a:t>hormonal</a:t>
            </a:r>
            <a:r>
              <a:rPr lang="el-GR" altLang="en-US" dirty="0">
                <a:latin typeface="Comic Sans MS" panose="030F0902030302020204" pitchFamily="66" charset="0"/>
              </a:rPr>
              <a:t> </a:t>
            </a:r>
            <a:r>
              <a:rPr lang="el-GR" altLang="en-US" dirty="0" err="1">
                <a:latin typeface="Comic Sans MS" panose="030F0902030302020204" pitchFamily="66" charset="0"/>
              </a:rPr>
              <a:t>dysfunction</a:t>
            </a:r>
            <a:r>
              <a:rPr lang="el-GR" altLang="en-US" dirty="0">
                <a:latin typeface="Comic Sans MS" panose="030F0902030302020204" pitchFamily="66" charset="0"/>
              </a:rPr>
              <a:t> </a:t>
            </a:r>
            <a:r>
              <a:rPr lang="el-GR" altLang="en-US" dirty="0" err="1">
                <a:latin typeface="Comic Sans MS" panose="030F0902030302020204" pitchFamily="66" charset="0"/>
              </a:rPr>
              <a:t>related</a:t>
            </a:r>
            <a:r>
              <a:rPr lang="el-GR" altLang="en-US" dirty="0">
                <a:latin typeface="Comic Sans MS" panose="030F0902030302020204" pitchFamily="66" charset="0"/>
              </a:rPr>
              <a:t> </a:t>
            </a:r>
            <a:r>
              <a:rPr lang="el-GR" altLang="en-US" dirty="0" err="1">
                <a:latin typeface="Comic Sans MS" panose="030F0902030302020204" pitchFamily="66" charset="0"/>
              </a:rPr>
              <a:t>to</a:t>
            </a:r>
            <a:r>
              <a:rPr lang="el-GR" altLang="en-US" dirty="0">
                <a:latin typeface="Comic Sans MS" panose="030F0902030302020204" pitchFamily="66" charset="0"/>
              </a:rPr>
              <a:t> </a:t>
            </a:r>
            <a:r>
              <a:rPr lang="el-GR" altLang="en-US" dirty="0" err="1">
                <a:latin typeface="Comic Sans MS" panose="030F0902030302020204" pitchFamily="66" charset="0"/>
              </a:rPr>
              <a:t>reproductive</a:t>
            </a:r>
            <a:r>
              <a:rPr lang="el-GR" altLang="en-US" dirty="0">
                <a:latin typeface="Comic Sans MS" panose="030F0902030302020204" pitchFamily="66" charset="0"/>
              </a:rPr>
              <a:t> </a:t>
            </a:r>
            <a:r>
              <a:rPr lang="el-GR" altLang="en-US" dirty="0" err="1">
                <a:latin typeface="Comic Sans MS" panose="030F0902030302020204" pitchFamily="66" charset="0"/>
              </a:rPr>
              <a:t>failure</a:t>
            </a:r>
            <a:r>
              <a:rPr lang="el-GR" altLang="en-US" dirty="0">
                <a:latin typeface="Comic Sans MS" panose="030F0902030302020204" pitchFamily="66" charset="0"/>
              </a:rPr>
              <a:t> </a:t>
            </a:r>
            <a:r>
              <a:rPr lang="el-GR" altLang="en-US" dirty="0" err="1">
                <a:latin typeface="Comic Sans MS" panose="030F0902030302020204" pitchFamily="66" charset="0"/>
              </a:rPr>
              <a:t>is</a:t>
            </a:r>
            <a:r>
              <a:rPr lang="el-GR" altLang="en-US" dirty="0">
                <a:latin typeface="Comic Sans MS" panose="030F0902030302020204" pitchFamily="66" charset="0"/>
              </a:rPr>
              <a:t> </a:t>
            </a:r>
            <a:r>
              <a:rPr lang="en-US" altLang="en-US" dirty="0">
                <a:latin typeface="Comic Sans MS" panose="030F0902030302020204" pitchFamily="66" charset="0"/>
              </a:rPr>
              <a:t>thus overcome.</a:t>
            </a:r>
          </a:p>
          <a:p>
            <a:pPr marL="871538" lvl="2" eaLnBrk="1" hangingPunct="1">
              <a:lnSpc>
                <a:spcPct val="90000"/>
              </a:lnSpc>
            </a:pPr>
            <a:endParaRPr lang="en-US" altLang="en-US" dirty="0">
              <a:latin typeface="Comic Sans MS" panose="030F0902030302020204" pitchFamily="66" charset="0"/>
            </a:endParaRPr>
          </a:p>
          <a:p>
            <a:pPr marL="871538" lvl="2" eaLnBrk="1" hangingPunct="1">
              <a:lnSpc>
                <a:spcPct val="90000"/>
              </a:lnSpc>
            </a:pPr>
            <a:r>
              <a:rPr lang="en-US" altLang="en-US" dirty="0">
                <a:solidFill>
                  <a:srgbClr val="000000"/>
                </a:solidFill>
                <a:latin typeface="Comic Sans MS" panose="030F0902030302020204" pitchFamily="66" charset="0"/>
              </a:rPr>
              <a:t>(</a:t>
            </a:r>
            <a:r>
              <a:rPr lang="en-US" altLang="en-US" b="1" dirty="0">
                <a:solidFill>
                  <a:srgbClr val="000000"/>
                </a:solidFill>
                <a:latin typeface="Comic Sans MS" panose="030F0902030302020204" pitchFamily="66" charset="0"/>
              </a:rPr>
              <a:t>quoting</a:t>
            </a:r>
            <a:r>
              <a:rPr lang="en-US" altLang="en-US" dirty="0">
                <a:solidFill>
                  <a:srgbClr val="000000"/>
                </a:solidFill>
                <a:latin typeface="Comic Sans MS" panose="030F0902030302020204" pitchFamily="66" charset="0"/>
              </a:rPr>
              <a:t>) </a:t>
            </a:r>
            <a:r>
              <a:rPr lang="en-US" altLang="en-US" dirty="0">
                <a:latin typeface="Comic Sans MS" panose="030F0902030302020204" pitchFamily="66" charset="0"/>
              </a:rPr>
              <a:t>According to Zohar et al. (2001) “</a:t>
            </a:r>
            <a:r>
              <a:rPr lang="en-US" altLang="ja-JP" dirty="0">
                <a:latin typeface="Comic Sans MS" panose="030F0902030302020204" pitchFamily="66" charset="0"/>
              </a:rPr>
              <a:t>seabass</a:t>
            </a:r>
            <a:r>
              <a:rPr lang="el-GR" altLang="ja-JP" dirty="0">
                <a:latin typeface="Comic Sans MS" panose="030F0902030302020204" pitchFamily="66" charset="0"/>
              </a:rPr>
              <a:t> </a:t>
            </a:r>
            <a:r>
              <a:rPr lang="el-GR" altLang="ja-JP" dirty="0" err="1">
                <a:latin typeface="Comic Sans MS" panose="030F0902030302020204" pitchFamily="66" charset="0"/>
              </a:rPr>
              <a:t>responds</a:t>
            </a:r>
            <a:r>
              <a:rPr lang="el-GR" altLang="ja-JP" dirty="0">
                <a:latin typeface="Comic Sans MS" panose="030F0902030302020204" pitchFamily="66" charset="0"/>
              </a:rPr>
              <a:t> </a:t>
            </a:r>
            <a:r>
              <a:rPr lang="el-GR" altLang="ja-JP" dirty="0" err="1">
                <a:latin typeface="Comic Sans MS" panose="030F0902030302020204" pitchFamily="66" charset="0"/>
              </a:rPr>
              <a:t>quite</a:t>
            </a:r>
            <a:r>
              <a:rPr lang="el-GR" altLang="ja-JP" dirty="0">
                <a:latin typeface="Comic Sans MS" panose="030F0902030302020204" pitchFamily="66" charset="0"/>
              </a:rPr>
              <a:t> </a:t>
            </a:r>
            <a:r>
              <a:rPr lang="el-GR" altLang="ja-JP" dirty="0" err="1">
                <a:latin typeface="Comic Sans MS" panose="030F0902030302020204" pitchFamily="66" charset="0"/>
              </a:rPr>
              <a:t>positively</a:t>
            </a:r>
            <a:r>
              <a:rPr lang="el-GR" altLang="ja-JP" dirty="0">
                <a:latin typeface="Comic Sans MS" panose="030F0902030302020204" pitchFamily="66" charset="0"/>
              </a:rPr>
              <a:t> </a:t>
            </a:r>
            <a:r>
              <a:rPr lang="el-GR" altLang="ja-JP" dirty="0" err="1">
                <a:latin typeface="Comic Sans MS" panose="030F0902030302020204" pitchFamily="66" charset="0"/>
              </a:rPr>
              <a:t>to</a:t>
            </a:r>
            <a:r>
              <a:rPr lang="el-GR" altLang="ja-JP" dirty="0">
                <a:latin typeface="Comic Sans MS" panose="030F0902030302020204" pitchFamily="66" charset="0"/>
              </a:rPr>
              <a:t> </a:t>
            </a:r>
            <a:r>
              <a:rPr lang="el-GR" altLang="ja-JP" dirty="0" err="1">
                <a:latin typeface="Comic Sans MS" panose="030F0902030302020204" pitchFamily="66" charset="0"/>
              </a:rPr>
              <a:t>hormonal</a:t>
            </a:r>
            <a:r>
              <a:rPr lang="el-GR" altLang="ja-JP" dirty="0">
                <a:latin typeface="Comic Sans MS" panose="030F0902030302020204" pitchFamily="66" charset="0"/>
              </a:rPr>
              <a:t> </a:t>
            </a:r>
            <a:r>
              <a:rPr lang="el-GR" altLang="ja-JP" dirty="0" err="1">
                <a:latin typeface="Comic Sans MS" panose="030F0902030302020204" pitchFamily="66" charset="0"/>
              </a:rPr>
              <a:t>induction</a:t>
            </a:r>
            <a:r>
              <a:rPr lang="el-GR" altLang="ja-JP" dirty="0">
                <a:latin typeface="Comic Sans MS" panose="030F0902030302020204" pitchFamily="66" charset="0"/>
              </a:rPr>
              <a:t> of </a:t>
            </a:r>
            <a:r>
              <a:rPr lang="el-GR" altLang="ja-JP" dirty="0" err="1">
                <a:latin typeface="Comic Sans MS" panose="030F0902030302020204" pitchFamily="66" charset="0"/>
              </a:rPr>
              <a:t>spawning</a:t>
            </a:r>
            <a:r>
              <a:rPr lang="el-GR" altLang="ja-JP" dirty="0">
                <a:latin typeface="Comic Sans MS" panose="030F0902030302020204" pitchFamily="66" charset="0"/>
              </a:rPr>
              <a:t> </a:t>
            </a:r>
            <a:r>
              <a:rPr lang="el-GR" altLang="ja-JP" dirty="0" err="1">
                <a:latin typeface="Comic Sans MS" panose="030F0902030302020204" pitchFamily="66" charset="0"/>
              </a:rPr>
              <a:t>with</a:t>
            </a:r>
            <a:r>
              <a:rPr lang="el-GR" altLang="ja-JP" dirty="0">
                <a:latin typeface="Comic Sans MS" panose="030F0902030302020204" pitchFamily="66" charset="0"/>
              </a:rPr>
              <a:t> the </a:t>
            </a:r>
            <a:r>
              <a:rPr lang="el-GR" altLang="ja-JP" dirty="0" err="1">
                <a:latin typeface="Comic Sans MS" panose="030F0902030302020204" pitchFamily="66" charset="0"/>
              </a:rPr>
              <a:t>use</a:t>
            </a:r>
            <a:r>
              <a:rPr lang="el-GR" altLang="ja-JP" dirty="0">
                <a:latin typeface="Comic Sans MS" panose="030F0902030302020204" pitchFamily="66" charset="0"/>
              </a:rPr>
              <a:t> of </a:t>
            </a:r>
            <a:r>
              <a:rPr lang="en-US" altLang="ja-JP" dirty="0">
                <a:latin typeface="Comic Sans MS" panose="030F0902030302020204" pitchFamily="66" charset="0"/>
              </a:rPr>
              <a:t>GnRHa</a:t>
            </a:r>
            <a:r>
              <a:rPr lang="el-GR" altLang="ja-JP" dirty="0">
                <a:latin typeface="Comic Sans MS" panose="030F0902030302020204" pitchFamily="66" charset="0"/>
              </a:rPr>
              <a:t> </a:t>
            </a:r>
            <a:r>
              <a:rPr lang="el-GR" altLang="ja-JP" dirty="0" err="1">
                <a:latin typeface="Comic Sans MS" panose="030F0902030302020204" pitchFamily="66" charset="0"/>
              </a:rPr>
              <a:t>implants</a:t>
            </a:r>
            <a:r>
              <a:rPr lang="en-US" altLang="en-US" dirty="0">
                <a:latin typeface="Comic Sans MS" panose="030F0902030302020204" pitchFamily="66" charset="0"/>
              </a:rPr>
              <a:t>”</a:t>
            </a:r>
            <a:r>
              <a:rPr lang="en-US" altLang="ja-JP" dirty="0">
                <a:latin typeface="Comic Sans MS" panose="030F0902030302020204" pitchFamily="66" charset="0"/>
              </a:rPr>
              <a:t> and ….. </a:t>
            </a:r>
          </a:p>
          <a:p>
            <a:pPr marL="871538" lvl="2" eaLnBrk="1" hangingPunct="1">
              <a:lnSpc>
                <a:spcPct val="90000"/>
              </a:lnSpc>
            </a:pPr>
            <a:endParaRPr lang="en-US" altLang="en-US" dirty="0">
              <a:solidFill>
                <a:srgbClr val="FF0000"/>
              </a:solidFill>
              <a:latin typeface="Comic Sans MS" panose="030F0902030302020204" pitchFamily="66" charset="0"/>
            </a:endParaRPr>
          </a:p>
          <a:p>
            <a:pPr marL="871538" lvl="2" eaLnBrk="1" hangingPunct="1">
              <a:lnSpc>
                <a:spcPct val="90000"/>
              </a:lnSpc>
            </a:pPr>
            <a:r>
              <a:rPr lang="en-US" altLang="en-US" dirty="0">
                <a:latin typeface="Comic Sans MS" panose="030F0902030302020204" pitchFamily="66" charset="0"/>
              </a:rPr>
              <a:t>(</a:t>
            </a:r>
            <a:r>
              <a:rPr lang="en-US" altLang="en-US" b="1" dirty="0">
                <a:latin typeface="Comic Sans MS" panose="030F0902030302020204" pitchFamily="66" charset="0"/>
              </a:rPr>
              <a:t>paraphrasing</a:t>
            </a:r>
            <a:r>
              <a:rPr lang="en-US" altLang="en-US" dirty="0">
                <a:latin typeface="Comic Sans MS" panose="030F0902030302020204" pitchFamily="66" charset="0"/>
              </a:rPr>
              <a:t>) In earlier studies, the response of seabass</a:t>
            </a:r>
            <a:r>
              <a:rPr lang="el-GR" altLang="en-US" dirty="0">
                <a:latin typeface="Comic Sans MS" panose="030F0902030302020204" pitchFamily="66" charset="0"/>
              </a:rPr>
              <a:t> </a:t>
            </a:r>
            <a:r>
              <a:rPr lang="el-GR" altLang="en-US" dirty="0" err="1">
                <a:latin typeface="Comic Sans MS" panose="030F0902030302020204" pitchFamily="66" charset="0"/>
              </a:rPr>
              <a:t>to</a:t>
            </a:r>
            <a:r>
              <a:rPr lang="el-GR" altLang="en-US" dirty="0">
                <a:latin typeface="Comic Sans MS" panose="030F0902030302020204" pitchFamily="66" charset="0"/>
              </a:rPr>
              <a:t> </a:t>
            </a:r>
            <a:r>
              <a:rPr lang="el-GR" altLang="en-US" dirty="0" err="1">
                <a:latin typeface="Comic Sans MS" panose="030F0902030302020204" pitchFamily="66" charset="0"/>
              </a:rPr>
              <a:t>hormonal</a:t>
            </a:r>
            <a:r>
              <a:rPr lang="el-GR" altLang="en-US" dirty="0">
                <a:latin typeface="Comic Sans MS" panose="030F0902030302020204" pitchFamily="66" charset="0"/>
              </a:rPr>
              <a:t> </a:t>
            </a:r>
            <a:r>
              <a:rPr lang="el-GR" altLang="en-US" dirty="0" err="1">
                <a:latin typeface="Comic Sans MS" panose="030F0902030302020204" pitchFamily="66" charset="0"/>
              </a:rPr>
              <a:t>induction</a:t>
            </a:r>
            <a:r>
              <a:rPr lang="el-GR" altLang="en-US" dirty="0">
                <a:latin typeface="Comic Sans MS" panose="030F0902030302020204" pitchFamily="66" charset="0"/>
              </a:rPr>
              <a:t> of </a:t>
            </a:r>
            <a:r>
              <a:rPr lang="el-GR" altLang="en-US" dirty="0" err="1">
                <a:latin typeface="Comic Sans MS" panose="030F0902030302020204" pitchFamily="66" charset="0"/>
              </a:rPr>
              <a:t>spawning</a:t>
            </a:r>
            <a:r>
              <a:rPr lang="el-GR" altLang="en-US" dirty="0">
                <a:latin typeface="Comic Sans MS" panose="030F0902030302020204" pitchFamily="66" charset="0"/>
              </a:rPr>
              <a:t> </a:t>
            </a:r>
            <a:r>
              <a:rPr lang="en-US" altLang="en-US" dirty="0">
                <a:latin typeface="Comic Sans MS" panose="030F0902030302020204" pitchFamily="66" charset="0"/>
              </a:rPr>
              <a:t>was very positive when GnRHa</a:t>
            </a:r>
            <a:r>
              <a:rPr lang="el-GR" altLang="en-US" dirty="0">
                <a:latin typeface="Comic Sans MS" panose="030F0902030302020204" pitchFamily="66" charset="0"/>
              </a:rPr>
              <a:t> </a:t>
            </a:r>
            <a:r>
              <a:rPr lang="el-GR" altLang="en-US" dirty="0" err="1">
                <a:latin typeface="Comic Sans MS" panose="030F0902030302020204" pitchFamily="66" charset="0"/>
              </a:rPr>
              <a:t>implants</a:t>
            </a:r>
            <a:r>
              <a:rPr lang="en-US" altLang="en-US" dirty="0">
                <a:latin typeface="Comic Sans MS" panose="030F0902030302020204" pitchFamily="66" charset="0"/>
              </a:rPr>
              <a:t> were used</a:t>
            </a:r>
            <a:r>
              <a:rPr lang="en-US" altLang="en-US" dirty="0">
                <a:solidFill>
                  <a:srgbClr val="000000"/>
                </a:solidFill>
                <a:latin typeface="Comic Sans MS" panose="030F0902030302020204" pitchFamily="66" charset="0"/>
              </a:rPr>
              <a:t> (Zohar et al., 2001) and …..</a:t>
            </a:r>
          </a:p>
        </p:txBody>
      </p:sp>
      <p:sp>
        <p:nvSpPr>
          <p:cNvPr id="5" name="Rectangle 2">
            <a:extLst>
              <a:ext uri="{FF2B5EF4-FFF2-40B4-BE49-F238E27FC236}">
                <a16:creationId xmlns:a16="http://schemas.microsoft.com/office/drawing/2014/main" id="{B3B33F5E-F696-914A-A85B-4F40FF3BB139}"/>
              </a:ext>
            </a:extLst>
          </p:cNvPr>
          <p:cNvSpPr txBox="1">
            <a:spLocks noChangeArrowheads="1"/>
          </p:cNvSpPr>
          <p:nvPr/>
        </p:nvSpPr>
        <p:spPr bwMode="auto">
          <a:xfrm>
            <a:off x="827584" y="339502"/>
            <a:ext cx="5829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Language – </a:t>
            </a:r>
            <a:r>
              <a:rPr lang="en-US" altLang="en-US" dirty="0">
                <a:latin typeface="Comic Sans MS" panose="030F0902030302020204" pitchFamily="66" charset="0"/>
              </a:rPr>
              <a:t>Quoting and paraphrasing</a:t>
            </a:r>
            <a:endParaRPr lang="en-US" altLang="en-US" kern="0" dirty="0">
              <a:latin typeface="Comic Sans MS" panose="030F0902030302020204" pitchFamily="66"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Number Placeholder 3">
            <a:extLst>
              <a:ext uri="{FF2B5EF4-FFF2-40B4-BE49-F238E27FC236}">
                <a16:creationId xmlns:a16="http://schemas.microsoft.com/office/drawing/2014/main" id="{55811BB9-A56A-6549-B62B-7A9DC72A8915}"/>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2352E89B-F047-474A-BED3-4EF0C2F18C65}" type="slidenum">
              <a:rPr lang="en-US" altLang="en-US" sz="1050">
                <a:latin typeface="Comic Sans MS" panose="030F0902030302020204" pitchFamily="66" charset="0"/>
              </a:rPr>
              <a:pPr/>
              <a:t>39</a:t>
            </a:fld>
            <a:endParaRPr lang="en-US" altLang="en-US" sz="1050">
              <a:latin typeface="Comic Sans MS" panose="030F0902030302020204" pitchFamily="66" charset="0"/>
            </a:endParaRPr>
          </a:p>
        </p:txBody>
      </p:sp>
      <p:sp>
        <p:nvSpPr>
          <p:cNvPr id="83971" name="Rectangle 3">
            <a:extLst>
              <a:ext uri="{FF2B5EF4-FFF2-40B4-BE49-F238E27FC236}">
                <a16:creationId xmlns:a16="http://schemas.microsoft.com/office/drawing/2014/main" id="{1CBA5DEC-CE02-F74E-B73A-2E635EAD172C}"/>
              </a:ext>
            </a:extLst>
          </p:cNvPr>
          <p:cNvSpPr>
            <a:spLocks noGrp="1" noChangeArrowheads="1"/>
          </p:cNvSpPr>
          <p:nvPr>
            <p:ph type="body" idx="1"/>
          </p:nvPr>
        </p:nvSpPr>
        <p:spPr bwMode="auto">
          <a:xfrm>
            <a:off x="827584" y="1050702"/>
            <a:ext cx="7776864" cy="2385144"/>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bodyPr>
          <a:lstStyle/>
          <a:p>
            <a:pPr eaLnBrk="1" hangingPunct="1">
              <a:lnSpc>
                <a:spcPct val="90000"/>
              </a:lnSpc>
              <a:buFontTx/>
              <a:buNone/>
            </a:pPr>
            <a:r>
              <a:rPr lang="en-US" altLang="en-US" sz="2000" b="1" dirty="0">
                <a:latin typeface="Comic Sans MS" panose="030F0902030302020204" pitchFamily="66" charset="0"/>
              </a:rPr>
              <a:t>Original article</a:t>
            </a:r>
            <a:endParaRPr lang="en-US" altLang="en-US" sz="2000" dirty="0">
              <a:latin typeface="Comic Sans MS" panose="030F0902030302020204" pitchFamily="66" charset="0"/>
            </a:endParaRPr>
          </a:p>
          <a:p>
            <a:r>
              <a:rPr lang="en-US" altLang="en-US" sz="1600" dirty="0">
                <a:latin typeface="Comic Sans MS" panose="030F0902030302020204" pitchFamily="66" charset="0"/>
              </a:rPr>
              <a:t>Meagre (</a:t>
            </a:r>
            <a:r>
              <a:rPr lang="en-US" altLang="en-US" sz="1600" i="1" dirty="0">
                <a:latin typeface="Comic Sans MS" panose="030F0902030302020204" pitchFamily="66" charset="0"/>
              </a:rPr>
              <a:t>Argyrosomus regius</a:t>
            </a:r>
            <a:r>
              <a:rPr lang="en-US" altLang="en-US" sz="1600" dirty="0">
                <a:latin typeface="Comic Sans MS" panose="030F0902030302020204" pitchFamily="66" charset="0"/>
              </a:rPr>
              <a:t>) belongs to the family Sciaenidae and is an euryhaline and benthopelagic species, found mostly in lagoons and river deltas of subtropical climates (Griffiths, 1995).  It is a gonochoristic species that does not exhibit sexual dimorphism and has been found to mature reproductively in captivity at the age of 2 for males and 3 for females (Schiavone, 2012), although in nature age at maturity has been calculated to be 5 years for males and 6 for females (González-</a:t>
            </a:r>
            <a:r>
              <a:rPr lang="en-US" altLang="en-US" sz="1600" dirty="0" err="1">
                <a:latin typeface="Comic Sans MS" panose="030F0902030302020204" pitchFamily="66" charset="0"/>
              </a:rPr>
              <a:t>Quirós</a:t>
            </a:r>
            <a:r>
              <a:rPr lang="en-US" altLang="en-US" sz="1600" dirty="0">
                <a:latin typeface="Comic Sans MS" panose="030F0902030302020204" pitchFamily="66" charset="0"/>
              </a:rPr>
              <a:t>, 2011;Morales-Nin, 2012).</a:t>
            </a:r>
          </a:p>
          <a:p>
            <a:pPr marL="871538" lvl="2" eaLnBrk="1" hangingPunct="1">
              <a:lnSpc>
                <a:spcPct val="90000"/>
              </a:lnSpc>
            </a:pPr>
            <a:endParaRPr lang="en-US" altLang="en-US" sz="1600" dirty="0">
              <a:latin typeface="Comic Sans MS" panose="030F0902030302020204" pitchFamily="66" charset="0"/>
            </a:endParaRPr>
          </a:p>
        </p:txBody>
      </p:sp>
      <p:sp>
        <p:nvSpPr>
          <p:cNvPr id="83972" name="TextBox 1">
            <a:extLst>
              <a:ext uri="{FF2B5EF4-FFF2-40B4-BE49-F238E27FC236}">
                <a16:creationId xmlns:a16="http://schemas.microsoft.com/office/drawing/2014/main" id="{21C27149-5C51-5248-B3F5-AC54F3D8222E}"/>
              </a:ext>
            </a:extLst>
          </p:cNvPr>
          <p:cNvSpPr txBox="1">
            <a:spLocks noChangeArrowheads="1"/>
          </p:cNvSpPr>
          <p:nvPr/>
        </p:nvSpPr>
        <p:spPr bwMode="auto">
          <a:xfrm>
            <a:off x="3168253" y="3651648"/>
            <a:ext cx="3965972"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4050" b="1" dirty="0">
                <a:solidFill>
                  <a:srgbClr val="FF0000"/>
                </a:solidFill>
                <a:latin typeface="Apple Color Emoji" pitchFamily="2" charset="0"/>
              </a:rPr>
              <a:t>Homework!!!!!</a:t>
            </a:r>
          </a:p>
        </p:txBody>
      </p:sp>
      <p:sp>
        <p:nvSpPr>
          <p:cNvPr id="6" name="Rectangle 2">
            <a:extLst>
              <a:ext uri="{FF2B5EF4-FFF2-40B4-BE49-F238E27FC236}">
                <a16:creationId xmlns:a16="http://schemas.microsoft.com/office/drawing/2014/main" id="{BD38D56B-A7A9-4B46-814F-7E3FD535F93F}"/>
              </a:ext>
            </a:extLst>
          </p:cNvPr>
          <p:cNvSpPr txBox="1">
            <a:spLocks noChangeArrowheads="1"/>
          </p:cNvSpPr>
          <p:nvPr/>
        </p:nvSpPr>
        <p:spPr bwMode="auto">
          <a:xfrm>
            <a:off x="827584" y="339502"/>
            <a:ext cx="5829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Language – </a:t>
            </a:r>
            <a:r>
              <a:rPr lang="en-US" altLang="en-US" dirty="0">
                <a:latin typeface="Comic Sans MS" panose="030F0902030302020204" pitchFamily="66" charset="0"/>
              </a:rPr>
              <a:t>Paraphrasing example</a:t>
            </a:r>
            <a:endParaRPr lang="en-US" altLang="en-US" kern="0" dirty="0">
              <a:latin typeface="Comic Sans MS" panose="030F0902030302020204" pitchFamily="66"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a:extLst>
              <a:ext uri="{FF2B5EF4-FFF2-40B4-BE49-F238E27FC236}">
                <a16:creationId xmlns:a16="http://schemas.microsoft.com/office/drawing/2014/main" id="{09BF0FF8-E00C-534B-934C-5BD8169AFEE9}"/>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2B4A1301-9FF7-2C44-A483-7957C41BC13F}" type="slidenum">
              <a:rPr lang="en-US" altLang="en-US" sz="1050"/>
              <a:pPr/>
              <a:t>4</a:t>
            </a:fld>
            <a:endParaRPr lang="en-US" altLang="en-US" sz="1050"/>
          </a:p>
        </p:txBody>
      </p:sp>
      <p:sp>
        <p:nvSpPr>
          <p:cNvPr id="22531" name="Rectangle 2">
            <a:extLst>
              <a:ext uri="{FF2B5EF4-FFF2-40B4-BE49-F238E27FC236}">
                <a16:creationId xmlns:a16="http://schemas.microsoft.com/office/drawing/2014/main" id="{669A88EC-5CF1-6744-92CA-A0A27B18CE35}"/>
              </a:ext>
            </a:extLst>
          </p:cNvPr>
          <p:cNvSpPr>
            <a:spLocks noGrp="1" noChangeArrowheads="1"/>
          </p:cNvSpPr>
          <p:nvPr>
            <p:ph type="title"/>
          </p:nvPr>
        </p:nvSpPr>
        <p:spPr>
          <a:xfrm>
            <a:off x="903685" y="339502"/>
            <a:ext cx="7772400" cy="457200"/>
          </a:xfrm>
        </p:spPr>
        <p:txBody>
          <a:bodyPr/>
          <a:lstStyle/>
          <a:p>
            <a:pPr eaLnBrk="1" hangingPunct="1"/>
            <a:r>
              <a:rPr lang="en-US" altLang="en-US" dirty="0">
                <a:latin typeface="Comic Sans MS" panose="030F0902030302020204" pitchFamily="66" charset="0"/>
              </a:rPr>
              <a:t>Format – page width and columns</a:t>
            </a:r>
          </a:p>
        </p:txBody>
      </p:sp>
      <p:pic>
        <p:nvPicPr>
          <p:cNvPr id="5" name="Picture 4">
            <a:extLst>
              <a:ext uri="{FF2B5EF4-FFF2-40B4-BE49-F238E27FC236}">
                <a16:creationId xmlns:a16="http://schemas.microsoft.com/office/drawing/2014/main" id="{EE8C8BFE-7759-174C-B6D2-1A74FC7DC19C}"/>
              </a:ext>
            </a:extLst>
          </p:cNvPr>
          <p:cNvPicPr>
            <a:picLocks noChangeAspect="1"/>
          </p:cNvPicPr>
          <p:nvPr/>
        </p:nvPicPr>
        <p:blipFill>
          <a:blip r:embed="rId3"/>
          <a:stretch>
            <a:fillRect/>
          </a:stretch>
        </p:blipFill>
        <p:spPr>
          <a:xfrm>
            <a:off x="1115617" y="1074440"/>
            <a:ext cx="2664296" cy="3870200"/>
          </a:xfrm>
          <a:prstGeom prst="rect">
            <a:avLst/>
          </a:prstGeom>
        </p:spPr>
      </p:pic>
      <p:pic>
        <p:nvPicPr>
          <p:cNvPr id="10" name="Picture 9">
            <a:extLst>
              <a:ext uri="{FF2B5EF4-FFF2-40B4-BE49-F238E27FC236}">
                <a16:creationId xmlns:a16="http://schemas.microsoft.com/office/drawing/2014/main" id="{0D28D317-D5AB-3E4D-96F4-AD74F210C82D}"/>
              </a:ext>
            </a:extLst>
          </p:cNvPr>
          <p:cNvPicPr>
            <a:picLocks noChangeAspect="1"/>
          </p:cNvPicPr>
          <p:nvPr/>
        </p:nvPicPr>
        <p:blipFill>
          <a:blip r:embed="rId4"/>
          <a:stretch>
            <a:fillRect/>
          </a:stretch>
        </p:blipFill>
        <p:spPr>
          <a:xfrm>
            <a:off x="3877467" y="1074440"/>
            <a:ext cx="2986765" cy="3867894"/>
          </a:xfrm>
          <a:prstGeom prst="rect">
            <a:avLst/>
          </a:prstGeom>
        </p:spPr>
      </p:pic>
      <p:sp>
        <p:nvSpPr>
          <p:cNvPr id="2" name="TextBox 1">
            <a:extLst>
              <a:ext uri="{FF2B5EF4-FFF2-40B4-BE49-F238E27FC236}">
                <a16:creationId xmlns:a16="http://schemas.microsoft.com/office/drawing/2014/main" id="{D31D0E72-2370-E348-BADE-330B56C92F9D}"/>
              </a:ext>
            </a:extLst>
          </p:cNvPr>
          <p:cNvSpPr txBox="1">
            <a:spLocks noChangeArrowheads="1"/>
          </p:cNvSpPr>
          <p:nvPr/>
        </p:nvSpPr>
        <p:spPr bwMode="auto">
          <a:xfrm>
            <a:off x="5940152" y="196537"/>
            <a:ext cx="3003167" cy="1200329"/>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dirty="0">
                <a:solidFill>
                  <a:schemeClr val="bg1"/>
                </a:solidFill>
              </a:rPr>
              <a:t>Pay attention to the width of the journal, it will help you prepare your figures/photos/etc.</a:t>
            </a:r>
          </a:p>
        </p:txBody>
      </p:sp>
    </p:spTree>
    <p:extLst>
      <p:ext uri="{BB962C8B-B14F-4D97-AF65-F5344CB8AC3E}">
        <p14:creationId xmlns:p14="http://schemas.microsoft.com/office/powerpoint/2010/main" val="37783787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Number Placeholder 3">
            <a:extLst>
              <a:ext uri="{FF2B5EF4-FFF2-40B4-BE49-F238E27FC236}">
                <a16:creationId xmlns:a16="http://schemas.microsoft.com/office/drawing/2014/main" id="{E9380E45-61FB-4D48-88B0-F852F3B073EE}"/>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B7A509FC-5602-3F4E-9D53-8E4F02201DB8}" type="slidenum">
              <a:rPr lang="en-US" altLang="en-US" sz="1050"/>
              <a:pPr/>
              <a:t>40</a:t>
            </a:fld>
            <a:endParaRPr lang="en-US" altLang="en-US" sz="1050"/>
          </a:p>
        </p:txBody>
      </p:sp>
      <p:sp>
        <p:nvSpPr>
          <p:cNvPr id="75779" name="Rectangle 3">
            <a:extLst>
              <a:ext uri="{FF2B5EF4-FFF2-40B4-BE49-F238E27FC236}">
                <a16:creationId xmlns:a16="http://schemas.microsoft.com/office/drawing/2014/main" id="{E225726D-44F3-5C40-A1EA-220702752007}"/>
              </a:ext>
            </a:extLst>
          </p:cNvPr>
          <p:cNvSpPr>
            <a:spLocks noGrp="1" noChangeArrowheads="1"/>
          </p:cNvSpPr>
          <p:nvPr>
            <p:ph type="body" idx="1"/>
          </p:nvPr>
        </p:nvSpPr>
        <p:spPr bwMode="auto">
          <a:xfrm>
            <a:off x="827584" y="1033012"/>
            <a:ext cx="7992888" cy="2474842"/>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bodyPr>
          <a:lstStyle/>
          <a:p>
            <a:pPr marL="0" indent="0">
              <a:buNone/>
              <a:defRPr/>
            </a:pPr>
            <a:r>
              <a:rPr lang="en-US" altLang="en-US" sz="2000" b="1" dirty="0">
                <a:latin typeface="Comic Sans MS" panose="030F0902030302020204" pitchFamily="66" charset="0"/>
              </a:rPr>
              <a:t>Paraphrasing</a:t>
            </a:r>
            <a:endParaRPr lang="en-US" altLang="en-US" sz="2000" dirty="0">
              <a:latin typeface="Comic Sans MS" panose="030F0902030302020204" pitchFamily="66" charset="0"/>
            </a:endParaRPr>
          </a:p>
          <a:p>
            <a:pPr>
              <a:defRPr/>
            </a:pPr>
            <a:r>
              <a:rPr lang="en-US" altLang="en-US" sz="1600" dirty="0">
                <a:latin typeface="Comic Sans MS" panose="030F0902030302020204" pitchFamily="66" charset="0"/>
              </a:rPr>
              <a:t>Meagre (</a:t>
            </a:r>
            <a:r>
              <a:rPr lang="en-US" altLang="en-US" sz="1600" i="1" dirty="0">
                <a:latin typeface="Comic Sans MS" panose="030F0902030302020204" pitchFamily="66" charset="0"/>
              </a:rPr>
              <a:t>Argyrosomus regius</a:t>
            </a:r>
            <a:r>
              <a:rPr lang="en-US" altLang="en-US" sz="1600" dirty="0">
                <a:latin typeface="Comic Sans MS" panose="030F0902030302020204" pitchFamily="66" charset="0"/>
              </a:rPr>
              <a:t>) is a member of the Sciaenidae family and can be found in various salinities, often in lagoons and river deltas around the Mediterranean Sea (Griffiths, 1995).  Males and females are gonochoristic and do not differ in external characteristics, and males and females reach reproductive maturity at 2 and 3-years-old, respectively (Schiavone, 2012), although age at maturity in nature has been reported to be 5 and 6 years for males and females, respectively (González-</a:t>
            </a:r>
            <a:r>
              <a:rPr lang="en-US" altLang="en-US" sz="1600" dirty="0" err="1">
                <a:latin typeface="Comic Sans MS" panose="030F0902030302020204" pitchFamily="66" charset="0"/>
              </a:rPr>
              <a:t>Quirós</a:t>
            </a:r>
            <a:r>
              <a:rPr lang="en-US" altLang="en-US" sz="1600" dirty="0">
                <a:latin typeface="Comic Sans MS" panose="030F0902030302020204" pitchFamily="66" charset="0"/>
              </a:rPr>
              <a:t>, 2011;Morales-Nin, 2012). </a:t>
            </a:r>
          </a:p>
        </p:txBody>
      </p:sp>
      <p:sp>
        <p:nvSpPr>
          <p:cNvPr id="86020" name="TextBox 4">
            <a:extLst>
              <a:ext uri="{FF2B5EF4-FFF2-40B4-BE49-F238E27FC236}">
                <a16:creationId xmlns:a16="http://schemas.microsoft.com/office/drawing/2014/main" id="{BECB9128-27BF-2342-9305-7388D6EA28C0}"/>
              </a:ext>
            </a:extLst>
          </p:cNvPr>
          <p:cNvSpPr txBox="1">
            <a:spLocks noChangeArrowheads="1"/>
          </p:cNvSpPr>
          <p:nvPr/>
        </p:nvSpPr>
        <p:spPr bwMode="auto">
          <a:xfrm>
            <a:off x="3168253" y="3651648"/>
            <a:ext cx="3965972"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4050" b="1">
                <a:solidFill>
                  <a:srgbClr val="FF0000"/>
                </a:solidFill>
                <a:latin typeface="Apple Color Emoji" pitchFamily="2" charset="0"/>
              </a:rPr>
              <a:t>Homework!!!!!</a:t>
            </a:r>
          </a:p>
        </p:txBody>
      </p:sp>
      <p:sp>
        <p:nvSpPr>
          <p:cNvPr id="9" name="Rectangle 2">
            <a:extLst>
              <a:ext uri="{FF2B5EF4-FFF2-40B4-BE49-F238E27FC236}">
                <a16:creationId xmlns:a16="http://schemas.microsoft.com/office/drawing/2014/main" id="{A581740A-69BE-3146-A60C-CCEA62433932}"/>
              </a:ext>
            </a:extLst>
          </p:cNvPr>
          <p:cNvSpPr txBox="1">
            <a:spLocks noChangeArrowheads="1"/>
          </p:cNvSpPr>
          <p:nvPr/>
        </p:nvSpPr>
        <p:spPr bwMode="auto">
          <a:xfrm>
            <a:off x="827584" y="339502"/>
            <a:ext cx="5829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Language – </a:t>
            </a:r>
            <a:r>
              <a:rPr lang="en-US" altLang="en-US" dirty="0">
                <a:latin typeface="Comic Sans MS" panose="030F0902030302020204" pitchFamily="66" charset="0"/>
              </a:rPr>
              <a:t>Paraphrasing example</a:t>
            </a:r>
            <a:endParaRPr lang="en-US" altLang="en-US" kern="0" dirty="0">
              <a:latin typeface="Comic Sans MS" panose="030F0902030302020204" pitchFamily="66"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Number Placeholder 3">
            <a:extLst>
              <a:ext uri="{FF2B5EF4-FFF2-40B4-BE49-F238E27FC236}">
                <a16:creationId xmlns:a16="http://schemas.microsoft.com/office/drawing/2014/main" id="{784573F5-DEE8-AB4F-81EB-57520803619C}"/>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1E0CC18C-F4E2-3C49-AAD5-D8914AF2898E}" type="slidenum">
              <a:rPr lang="en-US" altLang="en-US" sz="1050"/>
              <a:pPr/>
              <a:t>41</a:t>
            </a:fld>
            <a:endParaRPr lang="en-US" altLang="en-US" sz="1050"/>
          </a:p>
        </p:txBody>
      </p:sp>
      <p:sp>
        <p:nvSpPr>
          <p:cNvPr id="102403" name="Rectangle 3">
            <a:extLst>
              <a:ext uri="{FF2B5EF4-FFF2-40B4-BE49-F238E27FC236}">
                <a16:creationId xmlns:a16="http://schemas.microsoft.com/office/drawing/2014/main" id="{466AD8EA-109B-FA4E-8765-B002C3911561}"/>
              </a:ext>
            </a:extLst>
          </p:cNvPr>
          <p:cNvSpPr>
            <a:spLocks noGrp="1" noChangeArrowheads="1"/>
          </p:cNvSpPr>
          <p:nvPr>
            <p:ph type="body" idx="1"/>
          </p:nvPr>
        </p:nvSpPr>
        <p:spPr bwMode="auto">
          <a:xfrm>
            <a:off x="723900" y="1150144"/>
            <a:ext cx="8096572" cy="3936206"/>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bodyPr>
          <a:lstStyle/>
          <a:p>
            <a:pPr marL="0" indent="0" eaLnBrk="1" hangingPunct="1">
              <a:lnSpc>
                <a:spcPct val="90000"/>
              </a:lnSpc>
              <a:buNone/>
            </a:pPr>
            <a:r>
              <a:rPr lang="en-US" altLang="en-US" sz="2100" dirty="0">
                <a:latin typeface="Comic Sans MS" panose="030F0902030302020204" pitchFamily="66" charset="0"/>
              </a:rPr>
              <a:t>Words that have a </a:t>
            </a:r>
            <a:r>
              <a:rPr lang="en-US" altLang="en-US" sz="2100" b="1" dirty="0">
                <a:latin typeface="Comic Sans MS" panose="030F0902030302020204" pitchFamily="66" charset="0"/>
              </a:rPr>
              <a:t>Latin origin </a:t>
            </a:r>
            <a:r>
              <a:rPr lang="en-US" altLang="en-US" sz="2100" dirty="0">
                <a:latin typeface="Comic Sans MS" panose="030F0902030302020204" pitchFamily="66" charset="0"/>
              </a:rPr>
              <a:t>are usually written in </a:t>
            </a:r>
            <a:r>
              <a:rPr lang="en-US" altLang="en-US" sz="2100" b="1" i="1" dirty="0">
                <a:latin typeface="Comic Sans MS" panose="030F0902030302020204" pitchFamily="66" charset="0"/>
              </a:rPr>
              <a:t>italics</a:t>
            </a:r>
            <a:r>
              <a:rPr lang="en-US" altLang="en-US" sz="2100" i="1" dirty="0">
                <a:latin typeface="Comic Sans MS" panose="030F0902030302020204" pitchFamily="66" charset="0"/>
              </a:rPr>
              <a:t>.</a:t>
            </a:r>
            <a:endParaRPr lang="en-US" altLang="en-US" sz="2100" dirty="0">
              <a:latin typeface="Comic Sans MS" panose="030F0902030302020204" pitchFamily="66" charset="0"/>
            </a:endParaRPr>
          </a:p>
          <a:p>
            <a:pPr marL="1071563" indent="-252413" eaLnBrk="1" hangingPunct="1">
              <a:lnSpc>
                <a:spcPct val="90000"/>
              </a:lnSpc>
              <a:buFontTx/>
              <a:buNone/>
            </a:pPr>
            <a:r>
              <a:rPr lang="en-US" altLang="en-US" sz="1800" dirty="0">
                <a:latin typeface="Comic Sans MS" panose="030F0902030302020204" pitchFamily="66" charset="0"/>
              </a:rPr>
              <a:t>For example:</a:t>
            </a:r>
          </a:p>
          <a:p>
            <a:pPr marL="1071563" indent="-252413" eaLnBrk="1" hangingPunct="1">
              <a:lnSpc>
                <a:spcPct val="90000"/>
              </a:lnSpc>
              <a:buFontTx/>
              <a:buNone/>
            </a:pPr>
            <a:r>
              <a:rPr lang="en-US" altLang="en-US" sz="1800" i="1" dirty="0">
                <a:latin typeface="Comic Sans MS" panose="030F0902030302020204" pitchFamily="66" charset="0"/>
              </a:rPr>
              <a:t>In vitro, in silico, a posteriori, ad hoc, ad libitum, </a:t>
            </a:r>
            <a:r>
              <a:rPr lang="en-US" altLang="en-US" sz="1800" i="1" dirty="0" err="1">
                <a:latin typeface="Comic Sans MS" panose="030F0902030302020204" pitchFamily="66" charset="0"/>
              </a:rPr>
              <a:t>i.e</a:t>
            </a:r>
            <a:r>
              <a:rPr lang="en-US" altLang="en-US" sz="1800" i="1" dirty="0">
                <a:latin typeface="Comic Sans MS" panose="030F0902030302020204" pitchFamily="66" charset="0"/>
              </a:rPr>
              <a:t>, e.g., etc.</a:t>
            </a:r>
            <a:endParaRPr lang="en-US" altLang="en-US" sz="2100" i="1" dirty="0">
              <a:latin typeface="Comic Sans MS" panose="030F0902030302020204" pitchFamily="66" charset="0"/>
            </a:endParaRPr>
          </a:p>
          <a:p>
            <a:pPr marL="685800" lvl="2" indent="0" eaLnBrk="1" hangingPunct="1">
              <a:lnSpc>
                <a:spcPct val="90000"/>
              </a:lnSpc>
              <a:buNone/>
            </a:pPr>
            <a:endParaRPr lang="en-US" altLang="en-US" dirty="0">
              <a:solidFill>
                <a:srgbClr val="FF0000"/>
              </a:solidFill>
              <a:latin typeface="Comic Sans MS" panose="030F0902030302020204" pitchFamily="66" charset="0"/>
            </a:endParaRPr>
          </a:p>
          <a:p>
            <a:pPr eaLnBrk="1" hangingPunct="1">
              <a:lnSpc>
                <a:spcPct val="90000"/>
              </a:lnSpc>
              <a:buNone/>
            </a:pPr>
            <a:r>
              <a:rPr lang="en-US" altLang="en-US" sz="2000" dirty="0">
                <a:latin typeface="Comic Sans MS" panose="030F0902030302020204" pitchFamily="66" charset="0"/>
              </a:rPr>
              <a:t>Some journals do not require italics for those that are very common (e.g. or in vitro).</a:t>
            </a:r>
          </a:p>
          <a:p>
            <a:pPr eaLnBrk="1" hangingPunct="1">
              <a:lnSpc>
                <a:spcPct val="90000"/>
              </a:lnSpc>
              <a:buNone/>
            </a:pPr>
            <a:endParaRPr lang="en-US" altLang="en-US" sz="2000" dirty="0">
              <a:latin typeface="Comic Sans MS" panose="030F0902030302020204" pitchFamily="66" charset="0"/>
            </a:endParaRPr>
          </a:p>
          <a:p>
            <a:pPr eaLnBrk="1" hangingPunct="1">
              <a:lnSpc>
                <a:spcPct val="90000"/>
              </a:lnSpc>
              <a:buNone/>
            </a:pPr>
            <a:r>
              <a:rPr lang="en-US" altLang="en-US" sz="2000" dirty="0">
                <a:latin typeface="Comic Sans MS" panose="030F0902030302020204" pitchFamily="66" charset="0"/>
              </a:rPr>
              <a:t>To be on the safe side, </a:t>
            </a:r>
            <a:r>
              <a:rPr lang="en-US" altLang="en-US" sz="2000" b="1" dirty="0">
                <a:latin typeface="Comic Sans MS" panose="030F0902030302020204" pitchFamily="66" charset="0"/>
              </a:rPr>
              <a:t>always write them in italics!</a:t>
            </a:r>
            <a:endParaRPr lang="en-US" altLang="en-US" dirty="0">
              <a:latin typeface="Comic Sans MS" panose="030F0902030302020204" pitchFamily="66" charset="0"/>
            </a:endParaRPr>
          </a:p>
        </p:txBody>
      </p:sp>
      <p:sp>
        <p:nvSpPr>
          <p:cNvPr id="5" name="Rectangle 2">
            <a:extLst>
              <a:ext uri="{FF2B5EF4-FFF2-40B4-BE49-F238E27FC236}">
                <a16:creationId xmlns:a16="http://schemas.microsoft.com/office/drawing/2014/main" id="{F933A5FC-C918-FC4E-82F2-EFE676102FE2}"/>
              </a:ext>
            </a:extLst>
          </p:cNvPr>
          <p:cNvSpPr txBox="1">
            <a:spLocks noChangeArrowheads="1"/>
          </p:cNvSpPr>
          <p:nvPr/>
        </p:nvSpPr>
        <p:spPr bwMode="auto">
          <a:xfrm>
            <a:off x="827584" y="339502"/>
            <a:ext cx="5829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Language – </a:t>
            </a:r>
            <a:r>
              <a:rPr lang="en-US" altLang="en-US" dirty="0">
                <a:latin typeface="Comic Sans MS" panose="030F0902030302020204" pitchFamily="66" charset="0"/>
              </a:rPr>
              <a:t>Latin abbreviations</a:t>
            </a:r>
            <a:endParaRPr lang="en-US" altLang="en-US" kern="0" dirty="0">
              <a:latin typeface="Comic Sans MS" panose="030F0902030302020204" pitchFamily="66" charset="0"/>
            </a:endParaRPr>
          </a:p>
        </p:txBody>
      </p:sp>
    </p:spTree>
    <p:extLst>
      <p:ext uri="{BB962C8B-B14F-4D97-AF65-F5344CB8AC3E}">
        <p14:creationId xmlns:p14="http://schemas.microsoft.com/office/powerpoint/2010/main" val="25814734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Number Placeholder 3">
            <a:extLst>
              <a:ext uri="{FF2B5EF4-FFF2-40B4-BE49-F238E27FC236}">
                <a16:creationId xmlns:a16="http://schemas.microsoft.com/office/drawing/2014/main" id="{784573F5-DEE8-AB4F-81EB-57520803619C}"/>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1E0CC18C-F4E2-3C49-AAD5-D8914AF2898E}" type="slidenum">
              <a:rPr lang="en-US" altLang="en-US" sz="1050"/>
              <a:pPr/>
              <a:t>42</a:t>
            </a:fld>
            <a:endParaRPr lang="en-US" altLang="en-US" sz="1050"/>
          </a:p>
        </p:txBody>
      </p:sp>
      <p:sp>
        <p:nvSpPr>
          <p:cNvPr id="102403" name="Rectangle 3">
            <a:extLst>
              <a:ext uri="{FF2B5EF4-FFF2-40B4-BE49-F238E27FC236}">
                <a16:creationId xmlns:a16="http://schemas.microsoft.com/office/drawing/2014/main" id="{466AD8EA-109B-FA4E-8765-B002C3911561}"/>
              </a:ext>
            </a:extLst>
          </p:cNvPr>
          <p:cNvSpPr>
            <a:spLocks noGrp="1" noChangeArrowheads="1"/>
          </p:cNvSpPr>
          <p:nvPr>
            <p:ph type="body" idx="1"/>
          </p:nvPr>
        </p:nvSpPr>
        <p:spPr bwMode="auto">
          <a:xfrm>
            <a:off x="723900" y="1150144"/>
            <a:ext cx="8096572" cy="3936206"/>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bodyPr>
          <a:lstStyle/>
          <a:p>
            <a:pPr marL="0" indent="0" eaLnBrk="1" hangingPunct="1">
              <a:lnSpc>
                <a:spcPct val="90000"/>
              </a:lnSpc>
              <a:buNone/>
            </a:pPr>
            <a:r>
              <a:rPr lang="en-US" altLang="en-US" sz="2100" dirty="0">
                <a:latin typeface="Comic Sans MS" panose="030F0902030302020204" pitchFamily="66" charset="0"/>
              </a:rPr>
              <a:t>The </a:t>
            </a:r>
            <a:r>
              <a:rPr lang="en-US" altLang="en-US" sz="2100" b="1" dirty="0">
                <a:latin typeface="Comic Sans MS" panose="030F0902030302020204" pitchFamily="66" charset="0"/>
              </a:rPr>
              <a:t>abbreviations</a:t>
            </a:r>
            <a:r>
              <a:rPr lang="en-US" altLang="en-US" sz="2100" dirty="0">
                <a:latin typeface="Comic Sans MS" panose="030F0902030302020204" pitchFamily="66" charset="0"/>
              </a:rPr>
              <a:t> </a:t>
            </a:r>
            <a:r>
              <a:rPr lang="en-US" altLang="en-US" sz="2100" i="1" dirty="0">
                <a:latin typeface="Comic Sans MS" panose="030F0902030302020204" pitchFamily="66" charset="0"/>
              </a:rPr>
              <a:t>e.g.</a:t>
            </a:r>
            <a:r>
              <a:rPr lang="en-US" altLang="en-US" sz="2100" dirty="0">
                <a:latin typeface="Comic Sans MS" panose="030F0902030302020204" pitchFamily="66" charset="0"/>
              </a:rPr>
              <a:t> and </a:t>
            </a:r>
            <a:r>
              <a:rPr lang="en-US" altLang="en-US" sz="2100" i="1" dirty="0">
                <a:latin typeface="Comic Sans MS" panose="030F0902030302020204" pitchFamily="66" charset="0"/>
              </a:rPr>
              <a:t>i.e. </a:t>
            </a:r>
            <a:r>
              <a:rPr lang="en-US" altLang="en-US" sz="2100" dirty="0">
                <a:latin typeface="Comic Sans MS" panose="030F0902030302020204" pitchFamily="66" charset="0"/>
              </a:rPr>
              <a:t>don’t mean the same thing!</a:t>
            </a:r>
          </a:p>
          <a:p>
            <a:pPr lvl="2" eaLnBrk="1" hangingPunct="1">
              <a:lnSpc>
                <a:spcPct val="90000"/>
              </a:lnSpc>
            </a:pPr>
            <a:r>
              <a:rPr lang="en-US" altLang="en-US" i="1" dirty="0">
                <a:solidFill>
                  <a:srgbClr val="FF0000"/>
                </a:solidFill>
                <a:latin typeface="Comic Sans MS" panose="030F0902030302020204" pitchFamily="66" charset="0"/>
              </a:rPr>
              <a:t>e.g.</a:t>
            </a:r>
            <a:r>
              <a:rPr lang="en-US" altLang="en-US" dirty="0">
                <a:solidFill>
                  <a:srgbClr val="FF0000"/>
                </a:solidFill>
                <a:latin typeface="Comic Sans MS" panose="030F0902030302020204" pitchFamily="66" charset="0"/>
              </a:rPr>
              <a:t> (exempli gratia “for the sake of example”, </a:t>
            </a:r>
            <a:r>
              <a:rPr lang="el-GR" altLang="en-US" dirty="0">
                <a:solidFill>
                  <a:srgbClr val="FF0000"/>
                </a:solidFill>
                <a:latin typeface="Comic Sans MS" panose="030F0902030302020204" pitchFamily="66" charset="0"/>
              </a:rPr>
              <a:t>«για παράδειγμα»</a:t>
            </a:r>
            <a:r>
              <a:rPr lang="en-US" altLang="en-US" dirty="0">
                <a:solidFill>
                  <a:srgbClr val="FF0000"/>
                </a:solidFill>
                <a:latin typeface="Comic Sans MS" panose="030F0902030302020204" pitchFamily="66" charset="0"/>
              </a:rPr>
              <a:t>)</a:t>
            </a:r>
          </a:p>
          <a:p>
            <a:pPr lvl="2" eaLnBrk="1" hangingPunct="1">
              <a:lnSpc>
                <a:spcPct val="90000"/>
              </a:lnSpc>
            </a:pPr>
            <a:r>
              <a:rPr lang="en-US" altLang="en-US" i="1" dirty="0">
                <a:solidFill>
                  <a:srgbClr val="FF0000"/>
                </a:solidFill>
                <a:latin typeface="Comic Sans MS" panose="030F0902030302020204" pitchFamily="66" charset="0"/>
              </a:rPr>
              <a:t>i.e.</a:t>
            </a:r>
            <a:r>
              <a:rPr lang="en-US" altLang="en-US" dirty="0">
                <a:solidFill>
                  <a:srgbClr val="FF0000"/>
                </a:solidFill>
                <a:latin typeface="Comic Sans MS" panose="030F0902030302020204" pitchFamily="66" charset="0"/>
              </a:rPr>
              <a:t> (id </a:t>
            </a:r>
            <a:r>
              <a:rPr lang="en-US" altLang="en-US" dirty="0" err="1">
                <a:solidFill>
                  <a:srgbClr val="FF0000"/>
                </a:solidFill>
                <a:latin typeface="Comic Sans MS" panose="030F0902030302020204" pitchFamily="66" charset="0"/>
              </a:rPr>
              <a:t>est</a:t>
            </a:r>
            <a:r>
              <a:rPr lang="en-US" altLang="en-US" dirty="0">
                <a:solidFill>
                  <a:srgbClr val="FF0000"/>
                </a:solidFill>
                <a:latin typeface="Comic Sans MS" panose="030F0902030302020204" pitchFamily="66" charset="0"/>
              </a:rPr>
              <a:t> “that is”</a:t>
            </a:r>
            <a:r>
              <a:rPr lang="el-GR" altLang="en-US" dirty="0">
                <a:solidFill>
                  <a:srgbClr val="FF0000"/>
                </a:solidFill>
                <a:latin typeface="Comic Sans MS" panose="030F0902030302020204" pitchFamily="66" charset="0"/>
              </a:rPr>
              <a:t>, «δηλαδή»</a:t>
            </a:r>
            <a:r>
              <a:rPr lang="en-US" altLang="en-US" dirty="0">
                <a:solidFill>
                  <a:srgbClr val="FF0000"/>
                </a:solidFill>
                <a:latin typeface="Comic Sans MS" panose="030F0902030302020204" pitchFamily="66" charset="0"/>
              </a:rPr>
              <a:t>)</a:t>
            </a:r>
            <a:endParaRPr lang="el-GR" altLang="en-US" dirty="0">
              <a:solidFill>
                <a:srgbClr val="FF0000"/>
              </a:solidFill>
              <a:latin typeface="Comic Sans MS" panose="030F0902030302020204" pitchFamily="66" charset="0"/>
            </a:endParaRPr>
          </a:p>
          <a:p>
            <a:pPr lvl="2" eaLnBrk="1" hangingPunct="1">
              <a:lnSpc>
                <a:spcPct val="90000"/>
              </a:lnSpc>
            </a:pPr>
            <a:endParaRPr lang="en-US" altLang="en-US" dirty="0">
              <a:solidFill>
                <a:srgbClr val="FF0000"/>
              </a:solidFill>
              <a:latin typeface="Comic Sans MS" panose="030F0902030302020204" pitchFamily="66" charset="0"/>
            </a:endParaRPr>
          </a:p>
          <a:p>
            <a:pPr eaLnBrk="1" hangingPunct="1">
              <a:lnSpc>
                <a:spcPct val="90000"/>
              </a:lnSpc>
              <a:buNone/>
            </a:pPr>
            <a:r>
              <a:rPr lang="en-US" altLang="en-US" sz="2000" dirty="0">
                <a:latin typeface="Comic Sans MS" panose="030F0902030302020204" pitchFamily="66" charset="0"/>
              </a:rPr>
              <a:t>They are usually in </a:t>
            </a:r>
            <a:r>
              <a:rPr lang="en-US" altLang="en-US" sz="2000" b="1" i="1" dirty="0">
                <a:latin typeface="Comic Sans MS" panose="030F0902030302020204" pitchFamily="66" charset="0"/>
              </a:rPr>
              <a:t>italics</a:t>
            </a:r>
            <a:r>
              <a:rPr lang="en-US" altLang="en-US" sz="2000" i="1" dirty="0">
                <a:latin typeface="Comic Sans MS" panose="030F0902030302020204" pitchFamily="66" charset="0"/>
              </a:rPr>
              <a:t> </a:t>
            </a:r>
            <a:r>
              <a:rPr lang="en-US" altLang="en-US" sz="2000" dirty="0">
                <a:latin typeface="Comic Sans MS" panose="030F0902030302020204" pitchFamily="66" charset="0"/>
              </a:rPr>
              <a:t>and should not be followed by commas. </a:t>
            </a:r>
            <a:endParaRPr lang="el-GR" altLang="en-US" sz="2000" dirty="0">
              <a:latin typeface="Comic Sans MS" panose="030F0902030302020204" pitchFamily="66" charset="0"/>
            </a:endParaRPr>
          </a:p>
          <a:p>
            <a:pPr eaLnBrk="1" hangingPunct="1">
              <a:lnSpc>
                <a:spcPct val="90000"/>
              </a:lnSpc>
              <a:buFontTx/>
              <a:buNone/>
            </a:pPr>
            <a:r>
              <a:rPr lang="en-US" altLang="en-US" sz="1800" dirty="0">
                <a:latin typeface="Comic Sans MS" panose="030F0902030302020204" pitchFamily="66" charset="0"/>
              </a:rPr>
              <a:t>		For example:</a:t>
            </a:r>
            <a:endParaRPr lang="en-US" altLang="en-US" sz="2100" dirty="0">
              <a:latin typeface="Comic Sans MS" panose="030F0902030302020204" pitchFamily="66" charset="0"/>
            </a:endParaRPr>
          </a:p>
          <a:p>
            <a:pPr lvl="2" eaLnBrk="1" hangingPunct="1">
              <a:lnSpc>
                <a:spcPct val="90000"/>
              </a:lnSpc>
            </a:pPr>
            <a:r>
              <a:rPr lang="en-US" altLang="en-US" dirty="0">
                <a:latin typeface="Comic Sans MS" panose="030F0902030302020204" pitchFamily="66" charset="0"/>
              </a:rPr>
              <a:t>Giving a dose of sex steroids (</a:t>
            </a:r>
            <a:r>
              <a:rPr lang="en-US" altLang="en-US" i="1" dirty="0">
                <a:latin typeface="Comic Sans MS" panose="030F0902030302020204" pitchFamily="66" charset="0"/>
              </a:rPr>
              <a:t>e.g. </a:t>
            </a:r>
            <a:r>
              <a:rPr lang="en-US" altLang="en-US" dirty="0">
                <a:latin typeface="Comic Sans MS" panose="030F0902030302020204" pitchFamily="66" charset="0"/>
              </a:rPr>
              <a:t>Testosterone) is considered a reasonable method for increasing maleness (John et al. 2020).</a:t>
            </a:r>
          </a:p>
          <a:p>
            <a:pPr lvl="2" eaLnBrk="1" hangingPunct="1">
              <a:lnSpc>
                <a:spcPct val="90000"/>
              </a:lnSpc>
            </a:pPr>
            <a:r>
              <a:rPr lang="en-US" altLang="en-US" dirty="0">
                <a:latin typeface="Comic Sans MS" panose="030F0902030302020204" pitchFamily="66" charset="0"/>
              </a:rPr>
              <a:t>Giving a dose of the major androgen steroid (</a:t>
            </a:r>
            <a:r>
              <a:rPr lang="en-US" altLang="en-US" i="1" dirty="0">
                <a:latin typeface="Comic Sans MS" panose="030F0902030302020204" pitchFamily="66" charset="0"/>
              </a:rPr>
              <a:t>i.e. </a:t>
            </a:r>
            <a:r>
              <a:rPr lang="en-US" altLang="en-US" dirty="0">
                <a:latin typeface="Comic Sans MS" panose="030F0902030302020204" pitchFamily="66" charset="0"/>
              </a:rPr>
              <a:t>11-Ketotestosterone) is considered a reasonable method for increasing maleness (John et al. 2020).</a:t>
            </a:r>
          </a:p>
          <a:p>
            <a:pPr lvl="2" eaLnBrk="1" hangingPunct="1">
              <a:lnSpc>
                <a:spcPct val="90000"/>
              </a:lnSpc>
            </a:pPr>
            <a:endParaRPr lang="en-US" altLang="en-US" dirty="0">
              <a:latin typeface="Comic Sans MS" panose="030F0902030302020204" pitchFamily="66" charset="0"/>
            </a:endParaRPr>
          </a:p>
        </p:txBody>
      </p:sp>
      <p:sp>
        <p:nvSpPr>
          <p:cNvPr id="5" name="Rectangle 2">
            <a:extLst>
              <a:ext uri="{FF2B5EF4-FFF2-40B4-BE49-F238E27FC236}">
                <a16:creationId xmlns:a16="http://schemas.microsoft.com/office/drawing/2014/main" id="{F933A5FC-C918-FC4E-82F2-EFE676102FE2}"/>
              </a:ext>
            </a:extLst>
          </p:cNvPr>
          <p:cNvSpPr txBox="1">
            <a:spLocks noChangeArrowheads="1"/>
          </p:cNvSpPr>
          <p:nvPr/>
        </p:nvSpPr>
        <p:spPr bwMode="auto">
          <a:xfrm>
            <a:off x="827584" y="339502"/>
            <a:ext cx="5829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Language – </a:t>
            </a:r>
            <a:r>
              <a:rPr lang="en-US" altLang="en-US" dirty="0">
                <a:latin typeface="Comic Sans MS" panose="030F0902030302020204" pitchFamily="66" charset="0"/>
              </a:rPr>
              <a:t>Latin abbreviations</a:t>
            </a:r>
            <a:endParaRPr lang="en-US" altLang="en-US" kern="0" dirty="0">
              <a:latin typeface="Comic Sans MS" panose="030F0902030302020204" pitchFamily="66"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Number Placeholder 3">
            <a:extLst>
              <a:ext uri="{FF2B5EF4-FFF2-40B4-BE49-F238E27FC236}">
                <a16:creationId xmlns:a16="http://schemas.microsoft.com/office/drawing/2014/main" id="{3074CA10-844C-C940-976D-3AFA352D24D2}"/>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604A0C57-A2BE-6349-9589-D5349ADA5583}" type="slidenum">
              <a:rPr lang="en-US" altLang="en-US" sz="1050"/>
              <a:pPr/>
              <a:t>43</a:t>
            </a:fld>
            <a:endParaRPr lang="en-US" altLang="en-US" sz="1050"/>
          </a:p>
        </p:txBody>
      </p:sp>
      <p:sp>
        <p:nvSpPr>
          <p:cNvPr id="92163" name="Rectangle 3">
            <a:extLst>
              <a:ext uri="{FF2B5EF4-FFF2-40B4-BE49-F238E27FC236}">
                <a16:creationId xmlns:a16="http://schemas.microsoft.com/office/drawing/2014/main" id="{70B508F6-4A0E-BE4B-A5AD-0FC6712A4776}"/>
              </a:ext>
            </a:extLst>
          </p:cNvPr>
          <p:cNvSpPr>
            <a:spLocks noGrp="1" noChangeArrowheads="1"/>
          </p:cNvSpPr>
          <p:nvPr>
            <p:ph type="body" idx="1"/>
          </p:nvPr>
        </p:nvSpPr>
        <p:spPr bwMode="auto">
          <a:xfrm>
            <a:off x="808457" y="1105020"/>
            <a:ext cx="8012015" cy="3266930"/>
          </a:xfrm>
          <a:extLst>
            <a:ext uri="{909E8E84-426E-40dd-AFC4-6F175D3DCCD1}"/>
            <a:ext uri="{91240B29-F687-4f45-9708-019B960494DF}"/>
          </a:extLst>
        </p:spPr>
        <p:txBody>
          <a:bodyPr vert="horz" wrap="square" lIns="68580" tIns="34290" rIns="68580" bIns="34290" numCol="1" anchor="t" anchorCtr="0" compatLnSpc="1">
            <a:prstTxWarp prst="textNoShape">
              <a:avLst/>
            </a:prstTxWarp>
          </a:bodyPr>
          <a:lstStyle/>
          <a:p>
            <a:pPr marL="0" lvl="2" indent="0" eaLnBrk="1" hangingPunct="1">
              <a:lnSpc>
                <a:spcPct val="90000"/>
              </a:lnSpc>
              <a:buNone/>
              <a:defRPr/>
            </a:pPr>
            <a:r>
              <a:rPr lang="en-US" sz="2100" b="1" dirty="0">
                <a:latin typeface="Comic Sans MS" charset="0"/>
                <a:cs typeface="ＭＳ Ｐゴシック" charset="0"/>
              </a:rPr>
              <a:t>Scientific names</a:t>
            </a:r>
            <a:r>
              <a:rPr lang="en-US" sz="2100" dirty="0">
                <a:latin typeface="Comic Sans MS" charset="0"/>
                <a:cs typeface="ＭＳ Ｐゴシック" charset="0"/>
              </a:rPr>
              <a:t> always in </a:t>
            </a:r>
            <a:r>
              <a:rPr lang="en-US" sz="2100" i="1" dirty="0">
                <a:latin typeface="Comic Sans MS" charset="0"/>
                <a:cs typeface="ＭＳ Ｐゴシック" charset="0"/>
              </a:rPr>
              <a:t>italics</a:t>
            </a:r>
            <a:r>
              <a:rPr lang="en-US" sz="2100" dirty="0">
                <a:latin typeface="Comic Sans MS" charset="0"/>
                <a:cs typeface="ＭＳ Ｐゴシック" charset="0"/>
              </a:rPr>
              <a:t>,</a:t>
            </a:r>
            <a:r>
              <a:rPr lang="en-US" sz="2100" i="1" dirty="0">
                <a:latin typeface="Comic Sans MS" charset="0"/>
                <a:cs typeface="ＭＳ Ｐゴシック" charset="0"/>
              </a:rPr>
              <a:t> </a:t>
            </a:r>
            <a:r>
              <a:rPr lang="en-US" sz="2100" dirty="0">
                <a:latin typeface="Comic Sans MS" charset="0"/>
                <a:cs typeface="ＭＳ Ｐゴシック" charset="0"/>
              </a:rPr>
              <a:t>because they are considered to be in Latin. </a:t>
            </a:r>
            <a:r>
              <a:rPr lang="en-US" sz="2100" i="1" dirty="0">
                <a:latin typeface="Comic Sans MS" charset="0"/>
                <a:cs typeface="ＭＳ Ｐゴシック" charset="0"/>
              </a:rPr>
              <a:t>Carolus Linnaeus </a:t>
            </a:r>
            <a:r>
              <a:rPr lang="en-US" sz="2100" dirty="0">
                <a:latin typeface="Comic Sans MS" charset="0"/>
                <a:cs typeface="ＭＳ Ｐゴシック" charset="0"/>
              </a:rPr>
              <a:t>(as opposed to Carl </a:t>
            </a:r>
            <a:r>
              <a:rPr lang="en-US" sz="2100" dirty="0" err="1">
                <a:latin typeface="Comic Sans MS" charset="0"/>
                <a:cs typeface="ＭＳ Ｐゴシック" charset="0"/>
              </a:rPr>
              <a:t>Linné</a:t>
            </a:r>
            <a:r>
              <a:rPr lang="en-US" sz="2100" dirty="0">
                <a:latin typeface="Comic Sans MS" charset="0"/>
                <a:cs typeface="ＭＳ Ｐゴシック" charset="0"/>
              </a:rPr>
              <a:t>)</a:t>
            </a:r>
          </a:p>
          <a:p>
            <a:pPr marL="0" lvl="2" indent="0" eaLnBrk="1" hangingPunct="1">
              <a:lnSpc>
                <a:spcPct val="90000"/>
              </a:lnSpc>
              <a:buNone/>
              <a:defRPr/>
            </a:pPr>
            <a:r>
              <a:rPr lang="en-US" sz="2100" i="1" dirty="0">
                <a:latin typeface="Comic Sans MS" charset="0"/>
                <a:cs typeface="ＭＳ Ｐゴシック" charset="0"/>
              </a:rPr>
              <a:t>	</a:t>
            </a:r>
            <a:r>
              <a:rPr lang="en-US" sz="2100" i="1" dirty="0" err="1">
                <a:latin typeface="Comic Sans MS" charset="0"/>
                <a:cs typeface="ＭＳ Ｐゴシック" charset="0"/>
              </a:rPr>
              <a:t>Canis</a:t>
            </a:r>
            <a:r>
              <a:rPr lang="en-US" sz="2100" i="1" dirty="0">
                <a:latin typeface="Comic Sans MS" charset="0"/>
                <a:cs typeface="ＭＳ Ｐゴシック" charset="0"/>
              </a:rPr>
              <a:t> </a:t>
            </a:r>
            <a:r>
              <a:rPr lang="en-US" sz="2100" i="1" dirty="0" err="1">
                <a:latin typeface="Comic Sans MS" charset="0"/>
                <a:cs typeface="ＭＳ Ｐゴシック" charset="0"/>
              </a:rPr>
              <a:t>familiaris</a:t>
            </a:r>
            <a:r>
              <a:rPr lang="en-US" sz="2100" i="1" dirty="0">
                <a:latin typeface="Comic Sans MS" charset="0"/>
                <a:cs typeface="ＭＳ Ｐゴシック" charset="0"/>
              </a:rPr>
              <a:t>, Mus musculus, </a:t>
            </a:r>
            <a:r>
              <a:rPr lang="en-US" sz="2100" i="1" dirty="0" err="1">
                <a:latin typeface="Comic Sans MS" charset="0"/>
                <a:cs typeface="ＭＳ Ｐゴシック" charset="0"/>
              </a:rPr>
              <a:t>Sus</a:t>
            </a:r>
            <a:r>
              <a:rPr lang="en-US" sz="2100" i="1" dirty="0">
                <a:latin typeface="Comic Sans MS" charset="0"/>
                <a:cs typeface="ＭＳ Ｐゴシック" charset="0"/>
              </a:rPr>
              <a:t> </a:t>
            </a:r>
            <a:r>
              <a:rPr lang="en-US" sz="2100" i="1" dirty="0" err="1">
                <a:latin typeface="Comic Sans MS" charset="0"/>
                <a:cs typeface="ＭＳ Ｐゴシック" charset="0"/>
              </a:rPr>
              <a:t>scrofa</a:t>
            </a:r>
            <a:r>
              <a:rPr lang="en-US" sz="2100" i="1" dirty="0">
                <a:latin typeface="Comic Sans MS" charset="0"/>
                <a:cs typeface="ＭＳ Ｐゴシック" charset="0"/>
              </a:rPr>
              <a:t>, </a:t>
            </a:r>
            <a:r>
              <a:rPr lang="en-US" sz="2100" i="1" dirty="0" err="1">
                <a:latin typeface="Comic Sans MS" charset="0"/>
                <a:cs typeface="ＭＳ Ｐゴシック" charset="0"/>
              </a:rPr>
              <a:t>Felis</a:t>
            </a:r>
            <a:r>
              <a:rPr lang="en-US" sz="2100" i="1" dirty="0">
                <a:latin typeface="Comic Sans MS" charset="0"/>
                <a:cs typeface="ＭＳ Ｐゴシック" charset="0"/>
              </a:rPr>
              <a:t> </a:t>
            </a:r>
            <a:r>
              <a:rPr lang="en-US" sz="2100" i="1" dirty="0" err="1">
                <a:latin typeface="Comic Sans MS" charset="0"/>
                <a:cs typeface="ＭＳ Ｐゴシック" charset="0"/>
              </a:rPr>
              <a:t>catus</a:t>
            </a:r>
            <a:endParaRPr lang="en-US" sz="2100" i="1" dirty="0">
              <a:latin typeface="Comic Sans MS" charset="0"/>
              <a:cs typeface="ＭＳ Ｐゴシック" charset="0"/>
            </a:endParaRPr>
          </a:p>
          <a:p>
            <a:pPr marL="0" lvl="2" indent="0" eaLnBrk="1" hangingPunct="1">
              <a:lnSpc>
                <a:spcPct val="90000"/>
              </a:lnSpc>
              <a:buNone/>
              <a:defRPr/>
            </a:pPr>
            <a:endParaRPr lang="en-US" sz="2100" dirty="0">
              <a:latin typeface="Comic Sans MS" charset="0"/>
              <a:cs typeface="ＭＳ Ｐゴシック" charset="0"/>
            </a:endParaRPr>
          </a:p>
          <a:p>
            <a:pPr marL="0" lvl="2" indent="0" eaLnBrk="1" hangingPunct="1">
              <a:lnSpc>
                <a:spcPct val="90000"/>
              </a:lnSpc>
              <a:buNone/>
              <a:defRPr/>
            </a:pPr>
            <a:r>
              <a:rPr lang="en-US" sz="2100" dirty="0">
                <a:latin typeface="Comic Sans MS" charset="0"/>
                <a:cs typeface="Geneva" charset="0"/>
              </a:rPr>
              <a:t>The </a:t>
            </a:r>
            <a:r>
              <a:rPr lang="en-US" sz="2100" b="1" dirty="0">
                <a:latin typeface="Comic Sans MS" charset="0"/>
                <a:cs typeface="Geneva" charset="0"/>
              </a:rPr>
              <a:t>common names</a:t>
            </a:r>
            <a:r>
              <a:rPr lang="en-US" sz="2100" dirty="0">
                <a:latin typeface="Comic Sans MS" charset="0"/>
                <a:cs typeface="Geneva" charset="0"/>
              </a:rPr>
              <a:t> of animals are always written in small letters (except birds), unless they have main names such as Atlantic, Japanese, Nile, Saint Peters, Williams, etc</a:t>
            </a:r>
            <a:r>
              <a:rPr lang="en-US" dirty="0">
                <a:latin typeface="Comic Sans MS" charset="0"/>
                <a:cs typeface="Geneva" charset="0"/>
              </a:rPr>
              <a:t>. </a:t>
            </a:r>
            <a:endParaRPr lang="en-US" sz="1500" dirty="0">
              <a:latin typeface="Comic Sans MS" charset="0"/>
              <a:cs typeface="Geneva" charset="0"/>
            </a:endParaRPr>
          </a:p>
          <a:p>
            <a:pPr eaLnBrk="1" hangingPunct="1">
              <a:lnSpc>
                <a:spcPct val="90000"/>
              </a:lnSpc>
              <a:buFontTx/>
              <a:buNone/>
              <a:defRPr/>
            </a:pPr>
            <a:r>
              <a:rPr lang="en-US" sz="1500" dirty="0">
                <a:latin typeface="Comic Sans MS" charset="0"/>
                <a:cs typeface="Geneva" charset="0"/>
              </a:rPr>
              <a:t>		</a:t>
            </a:r>
            <a:r>
              <a:rPr lang="en-US" sz="1800" dirty="0">
                <a:latin typeface="Comic Sans MS" charset="0"/>
                <a:cs typeface="Geneva" charset="0"/>
              </a:rPr>
              <a:t>For example:</a:t>
            </a:r>
          </a:p>
          <a:p>
            <a:pPr marL="871538" lvl="2" eaLnBrk="1" hangingPunct="1">
              <a:lnSpc>
                <a:spcPct val="90000"/>
              </a:lnSpc>
              <a:defRPr/>
            </a:pPr>
            <a:r>
              <a:rPr lang="en-US" dirty="0">
                <a:latin typeface="Comic Sans MS" charset="0"/>
                <a:cs typeface="Geneva" charset="0"/>
              </a:rPr>
              <a:t>Studies have shown that the </a:t>
            </a:r>
            <a:r>
              <a:rPr lang="en-US" b="1" dirty="0">
                <a:latin typeface="Comic Sans MS" charset="0"/>
                <a:cs typeface="Geneva" charset="0"/>
              </a:rPr>
              <a:t>gilthead seabream </a:t>
            </a:r>
            <a:r>
              <a:rPr lang="en-US" dirty="0">
                <a:latin typeface="Comic Sans MS" charset="0"/>
                <a:cs typeface="Geneva" charset="0"/>
              </a:rPr>
              <a:t>grows slower than the </a:t>
            </a:r>
            <a:r>
              <a:rPr lang="en-US" b="1" u="sng" dirty="0">
                <a:latin typeface="Comic Sans MS" charset="0"/>
                <a:cs typeface="Geneva" charset="0"/>
              </a:rPr>
              <a:t>European</a:t>
            </a:r>
            <a:r>
              <a:rPr lang="en-US" b="1" dirty="0">
                <a:latin typeface="Comic Sans MS" charset="0"/>
                <a:cs typeface="Geneva" charset="0"/>
              </a:rPr>
              <a:t> sea bass </a:t>
            </a:r>
            <a:r>
              <a:rPr lang="en-US" dirty="0">
                <a:latin typeface="Comic Sans MS" charset="0"/>
                <a:cs typeface="Geneva" charset="0"/>
              </a:rPr>
              <a:t>in the Mediterranean.  On the other hand, the </a:t>
            </a:r>
            <a:r>
              <a:rPr lang="en-US" b="1" u="sng" dirty="0">
                <a:latin typeface="Comic Sans MS" charset="0"/>
                <a:cs typeface="Geneva" charset="0"/>
              </a:rPr>
              <a:t>Atlantic</a:t>
            </a:r>
            <a:r>
              <a:rPr lang="en-US" b="1" dirty="0">
                <a:latin typeface="Comic Sans MS" charset="0"/>
                <a:cs typeface="Geneva" charset="0"/>
              </a:rPr>
              <a:t> bluefin tuna </a:t>
            </a:r>
            <a:r>
              <a:rPr lang="en-US" dirty="0">
                <a:latin typeface="Comic Sans MS" charset="0"/>
                <a:cs typeface="Geneva" charset="0"/>
              </a:rPr>
              <a:t>swims faster than the </a:t>
            </a:r>
            <a:r>
              <a:rPr lang="en-US" b="1" dirty="0">
                <a:latin typeface="Comic Sans MS" charset="0"/>
                <a:cs typeface="Geneva" charset="0"/>
              </a:rPr>
              <a:t>yellowfin tuna</a:t>
            </a:r>
          </a:p>
        </p:txBody>
      </p:sp>
      <p:sp>
        <p:nvSpPr>
          <p:cNvPr id="5" name="Rectangle 2">
            <a:extLst>
              <a:ext uri="{FF2B5EF4-FFF2-40B4-BE49-F238E27FC236}">
                <a16:creationId xmlns:a16="http://schemas.microsoft.com/office/drawing/2014/main" id="{5D4D2799-5DE8-604C-A4F1-D4A099F9EEFF}"/>
              </a:ext>
            </a:extLst>
          </p:cNvPr>
          <p:cNvSpPr txBox="1">
            <a:spLocks noChangeArrowheads="1"/>
          </p:cNvSpPr>
          <p:nvPr/>
        </p:nvSpPr>
        <p:spPr bwMode="auto">
          <a:xfrm>
            <a:off x="827584" y="339502"/>
            <a:ext cx="5829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Language – </a:t>
            </a:r>
            <a:r>
              <a:rPr lang="en-US" altLang="en-US" dirty="0">
                <a:latin typeface="Comic Sans MS" panose="030F0902030302020204" pitchFamily="66" charset="0"/>
              </a:rPr>
              <a:t>scientific &amp; common names</a:t>
            </a:r>
            <a:endParaRPr lang="en-US" altLang="en-US" kern="0" dirty="0">
              <a:latin typeface="Comic Sans MS" panose="030F0902030302020204" pitchFamily="66"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Number Placeholder 3">
            <a:extLst>
              <a:ext uri="{FF2B5EF4-FFF2-40B4-BE49-F238E27FC236}">
                <a16:creationId xmlns:a16="http://schemas.microsoft.com/office/drawing/2014/main" id="{3074CA10-844C-C940-976D-3AFA352D24D2}"/>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604A0C57-A2BE-6349-9589-D5349ADA5583}" type="slidenum">
              <a:rPr lang="en-US" altLang="en-US" sz="1050"/>
              <a:pPr/>
              <a:t>44</a:t>
            </a:fld>
            <a:endParaRPr lang="en-US" altLang="en-US" sz="1050"/>
          </a:p>
        </p:txBody>
      </p:sp>
      <p:sp>
        <p:nvSpPr>
          <p:cNvPr id="5" name="Rectangle 2">
            <a:extLst>
              <a:ext uri="{FF2B5EF4-FFF2-40B4-BE49-F238E27FC236}">
                <a16:creationId xmlns:a16="http://schemas.microsoft.com/office/drawing/2014/main" id="{5D4D2799-5DE8-604C-A4F1-D4A099F9EEFF}"/>
              </a:ext>
            </a:extLst>
          </p:cNvPr>
          <p:cNvSpPr txBox="1">
            <a:spLocks noChangeArrowheads="1"/>
          </p:cNvSpPr>
          <p:nvPr/>
        </p:nvSpPr>
        <p:spPr bwMode="auto">
          <a:xfrm>
            <a:off x="827584" y="339502"/>
            <a:ext cx="5829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Language – </a:t>
            </a:r>
            <a:r>
              <a:rPr lang="en-US" altLang="en-US" dirty="0">
                <a:latin typeface="Comic Sans MS" panose="030F0902030302020204" pitchFamily="66" charset="0"/>
              </a:rPr>
              <a:t>scientific &amp; common names</a:t>
            </a:r>
            <a:endParaRPr lang="en-US" altLang="en-US" kern="0" dirty="0">
              <a:latin typeface="Comic Sans MS" panose="030F0902030302020204" pitchFamily="66" charset="0"/>
            </a:endParaRPr>
          </a:p>
        </p:txBody>
      </p:sp>
      <p:sp>
        <p:nvSpPr>
          <p:cNvPr id="7" name="Rectangle 3">
            <a:extLst>
              <a:ext uri="{FF2B5EF4-FFF2-40B4-BE49-F238E27FC236}">
                <a16:creationId xmlns:a16="http://schemas.microsoft.com/office/drawing/2014/main" id="{AD3808AE-2A0E-5845-98B9-F1541CF134B7}"/>
              </a:ext>
            </a:extLst>
          </p:cNvPr>
          <p:cNvSpPr txBox="1">
            <a:spLocks noChangeArrowheads="1"/>
          </p:cNvSpPr>
          <p:nvPr/>
        </p:nvSpPr>
        <p:spPr bwMode="auto">
          <a:xfrm>
            <a:off x="723900" y="1059582"/>
            <a:ext cx="8312596" cy="280831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bodyPr>
          <a:lst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ea typeface="+mn-ea"/>
              </a:defRPr>
            </a:lvl2pPr>
            <a:lvl3pPr marL="857250" indent="-171450" algn="l" rtl="0" eaLnBrk="0" fontAlgn="base" hangingPunct="0">
              <a:spcBef>
                <a:spcPct val="20000"/>
              </a:spcBef>
              <a:spcAft>
                <a:spcPct val="0"/>
              </a:spcAft>
              <a:buChar char="•"/>
              <a:defRPr sz="1800">
                <a:solidFill>
                  <a:schemeClr val="tx1"/>
                </a:solidFill>
                <a:latin typeface="+mn-lt"/>
                <a:ea typeface="+mn-ea"/>
              </a:defRPr>
            </a:lvl3pPr>
            <a:lvl4pPr marL="1200150" indent="-171450" algn="l" rtl="0" eaLnBrk="0" fontAlgn="base" hangingPunct="0">
              <a:spcBef>
                <a:spcPct val="20000"/>
              </a:spcBef>
              <a:spcAft>
                <a:spcPct val="0"/>
              </a:spcAft>
              <a:buChar char="–"/>
              <a:defRPr sz="1500">
                <a:solidFill>
                  <a:schemeClr val="tx1"/>
                </a:solidFill>
                <a:latin typeface="+mn-lt"/>
                <a:ea typeface="+mn-ea"/>
              </a:defRPr>
            </a:lvl4pPr>
            <a:lvl5pPr marL="1543050" indent="-171450" algn="l" rtl="0" eaLnBrk="0" fontAlgn="base" hangingPunct="0">
              <a:spcBef>
                <a:spcPct val="20000"/>
              </a:spcBef>
              <a:spcAft>
                <a:spcPct val="0"/>
              </a:spcAft>
              <a:buChar char="»"/>
              <a:defRPr sz="1500">
                <a:solidFill>
                  <a:schemeClr val="tx1"/>
                </a:solidFill>
                <a:latin typeface="+mn-lt"/>
                <a:ea typeface="+mn-ea"/>
              </a:defRPr>
            </a:lvl5pPr>
            <a:lvl6pPr marL="1885950" indent="-171450" algn="l" rtl="0" fontAlgn="base">
              <a:spcBef>
                <a:spcPct val="20000"/>
              </a:spcBef>
              <a:spcAft>
                <a:spcPct val="0"/>
              </a:spcAft>
              <a:buChar char="»"/>
              <a:defRPr sz="1500">
                <a:solidFill>
                  <a:schemeClr val="tx1"/>
                </a:solidFill>
                <a:latin typeface="+mn-lt"/>
                <a:ea typeface="+mn-ea"/>
              </a:defRPr>
            </a:lvl6pPr>
            <a:lvl7pPr marL="2228850" indent="-171450" algn="l" rtl="0" fontAlgn="base">
              <a:spcBef>
                <a:spcPct val="20000"/>
              </a:spcBef>
              <a:spcAft>
                <a:spcPct val="0"/>
              </a:spcAft>
              <a:buChar char="»"/>
              <a:defRPr sz="1500">
                <a:solidFill>
                  <a:schemeClr val="tx1"/>
                </a:solidFill>
                <a:latin typeface="+mn-lt"/>
                <a:ea typeface="+mn-ea"/>
              </a:defRPr>
            </a:lvl7pPr>
            <a:lvl8pPr marL="2571750" indent="-171450" algn="l" rtl="0" fontAlgn="base">
              <a:spcBef>
                <a:spcPct val="20000"/>
              </a:spcBef>
              <a:spcAft>
                <a:spcPct val="0"/>
              </a:spcAft>
              <a:buChar char="»"/>
              <a:defRPr sz="1500">
                <a:solidFill>
                  <a:schemeClr val="tx1"/>
                </a:solidFill>
                <a:latin typeface="+mn-lt"/>
                <a:ea typeface="+mn-ea"/>
              </a:defRPr>
            </a:lvl8pPr>
            <a:lvl9pPr marL="2914650" indent="-171450" algn="l" rtl="0" fontAlgn="base">
              <a:spcBef>
                <a:spcPct val="20000"/>
              </a:spcBef>
              <a:spcAft>
                <a:spcPct val="0"/>
              </a:spcAft>
              <a:buChar char="»"/>
              <a:defRPr sz="1500">
                <a:solidFill>
                  <a:schemeClr val="tx1"/>
                </a:solidFill>
                <a:latin typeface="+mn-lt"/>
                <a:ea typeface="+mn-ea"/>
              </a:defRPr>
            </a:lvl9pPr>
          </a:lstStyle>
          <a:p>
            <a:pPr marL="0" indent="0" eaLnBrk="1" hangingPunct="1">
              <a:lnSpc>
                <a:spcPct val="90000"/>
              </a:lnSpc>
              <a:buFontTx/>
              <a:buNone/>
            </a:pPr>
            <a:r>
              <a:rPr lang="en-US" altLang="en-US" sz="2100" kern="0" dirty="0">
                <a:latin typeface="Comic Sans MS" panose="030F0902030302020204" pitchFamily="66" charset="0"/>
              </a:rPr>
              <a:t>Always </a:t>
            </a:r>
            <a:r>
              <a:rPr lang="en-US" altLang="en-US" sz="2100" b="1" kern="0" dirty="0">
                <a:latin typeface="Comic Sans MS" panose="030F0902030302020204" pitchFamily="66" charset="0"/>
              </a:rPr>
              <a:t>mention Scientific names </a:t>
            </a:r>
            <a:r>
              <a:rPr lang="en-US" altLang="en-US" sz="2100" kern="0" dirty="0">
                <a:latin typeface="Comic Sans MS" panose="030F0902030302020204" pitchFamily="66" charset="0"/>
              </a:rPr>
              <a:t>at the first time cited in the </a:t>
            </a:r>
            <a:r>
              <a:rPr lang="en-US" altLang="en-US" sz="2100" b="1" kern="0" dirty="0">
                <a:latin typeface="Comic Sans MS" panose="030F0902030302020204" pitchFamily="66" charset="0"/>
              </a:rPr>
              <a:t>Title</a:t>
            </a:r>
            <a:r>
              <a:rPr lang="en-US" altLang="en-US" sz="2100" kern="0" dirty="0">
                <a:latin typeface="Comic Sans MS" panose="030F0902030302020204" pitchFamily="66" charset="0"/>
              </a:rPr>
              <a:t>, </a:t>
            </a:r>
            <a:r>
              <a:rPr lang="en-US" altLang="en-US" sz="2100" b="1" kern="0" dirty="0">
                <a:latin typeface="Comic Sans MS" panose="030F0902030302020204" pitchFamily="66" charset="0"/>
              </a:rPr>
              <a:t>Abstract</a:t>
            </a:r>
            <a:r>
              <a:rPr lang="en-US" altLang="en-US" sz="2100" kern="0" dirty="0">
                <a:latin typeface="Comic Sans MS" panose="030F0902030302020204" pitchFamily="66" charset="0"/>
              </a:rPr>
              <a:t> and </a:t>
            </a:r>
            <a:r>
              <a:rPr lang="en-US" altLang="en-US" sz="2100" b="1" kern="0" dirty="0">
                <a:latin typeface="Comic Sans MS" panose="030F0902030302020204" pitchFamily="66" charset="0"/>
              </a:rPr>
              <a:t>main text </a:t>
            </a:r>
            <a:r>
              <a:rPr lang="en-US" altLang="en-US" sz="2100" kern="0" dirty="0">
                <a:latin typeface="Comic Sans MS" panose="030F0902030302020204" pitchFamily="66" charset="0"/>
              </a:rPr>
              <a:t>of the manuscript.  Then, use common names throughout.</a:t>
            </a:r>
          </a:p>
          <a:p>
            <a:pPr marL="0" indent="0" eaLnBrk="1" hangingPunct="1">
              <a:lnSpc>
                <a:spcPct val="90000"/>
              </a:lnSpc>
              <a:buFontTx/>
              <a:buNone/>
            </a:pPr>
            <a:r>
              <a:rPr lang="en-US" altLang="en-US" sz="2100" kern="0" dirty="0">
                <a:latin typeface="Comic Sans MS" panose="030F0902030302020204" pitchFamily="66" charset="0"/>
              </a:rPr>
              <a:t>	-</a:t>
            </a:r>
            <a:r>
              <a:rPr lang="en-US" altLang="en-US" sz="2100" kern="0" dirty="0">
                <a:solidFill>
                  <a:schemeClr val="tx2"/>
                </a:solidFill>
                <a:latin typeface="Comic Sans MS" panose="030F0902030302020204" pitchFamily="66" charset="0"/>
              </a:rPr>
              <a:t>In some journals, and for some situations, scientific names may be used throughout the manuscript</a:t>
            </a:r>
          </a:p>
          <a:p>
            <a:pPr marL="0" indent="0" eaLnBrk="1" hangingPunct="1">
              <a:lnSpc>
                <a:spcPct val="90000"/>
              </a:lnSpc>
              <a:buFontTx/>
              <a:buNone/>
            </a:pPr>
            <a:r>
              <a:rPr lang="en-US" altLang="en-US" sz="2100" kern="0" dirty="0">
                <a:solidFill>
                  <a:schemeClr val="tx2"/>
                </a:solidFill>
                <a:latin typeface="Comic Sans MS" panose="030F0902030302020204" pitchFamily="66" charset="0"/>
              </a:rPr>
              <a:t>	-Scientific names may be in parentheses or not, after a comma or not, </a:t>
            </a:r>
            <a:r>
              <a:rPr lang="en-US" altLang="en-US" sz="2100" b="1" kern="0" dirty="0">
                <a:solidFill>
                  <a:schemeClr val="tx2"/>
                </a:solidFill>
                <a:latin typeface="Comic Sans MS" panose="030F0902030302020204" pitchFamily="66" charset="0"/>
              </a:rPr>
              <a:t>BUT always use the same format throughout </a:t>
            </a:r>
            <a:r>
              <a:rPr lang="en-US" altLang="en-US" sz="2100" kern="0" dirty="0">
                <a:solidFill>
                  <a:schemeClr val="tx2"/>
                </a:solidFill>
                <a:latin typeface="Comic Sans MS" panose="030F0902030302020204" pitchFamily="66" charset="0"/>
              </a:rPr>
              <a:t>the manuscript</a:t>
            </a:r>
          </a:p>
          <a:p>
            <a:pPr eaLnBrk="1" hangingPunct="1">
              <a:lnSpc>
                <a:spcPct val="90000"/>
              </a:lnSpc>
              <a:buFontTx/>
              <a:buNone/>
            </a:pPr>
            <a:r>
              <a:rPr lang="en-US" altLang="en-US" sz="1800" dirty="0">
                <a:latin typeface="Comic Sans MS" panose="030F0902030302020204" pitchFamily="66" charset="0"/>
              </a:rPr>
              <a:t>For example:</a:t>
            </a:r>
            <a:endParaRPr lang="en-US" altLang="en-US" sz="2100" dirty="0">
              <a:latin typeface="Comic Sans MS" panose="030F0902030302020204" pitchFamily="66" charset="0"/>
            </a:endParaRPr>
          </a:p>
          <a:p>
            <a:pPr lvl="2" eaLnBrk="1" hangingPunct="1">
              <a:lnSpc>
                <a:spcPct val="90000"/>
              </a:lnSpc>
            </a:pPr>
            <a:r>
              <a:rPr lang="en-US" altLang="en-US" dirty="0">
                <a:latin typeface="Comic Sans MS" panose="030F0902030302020204" pitchFamily="66" charset="0"/>
              </a:rPr>
              <a:t>The gilthead seabream (</a:t>
            </a:r>
            <a:r>
              <a:rPr lang="en-US" altLang="en-US" i="1" dirty="0">
                <a:latin typeface="Comic Sans MS" panose="030F0902030302020204" pitchFamily="66" charset="0"/>
              </a:rPr>
              <a:t>Sparus aurata</a:t>
            </a:r>
            <a:r>
              <a:rPr lang="en-US" altLang="en-US" dirty="0">
                <a:latin typeface="Comic Sans MS" panose="030F0902030302020204" pitchFamily="66" charset="0"/>
              </a:rPr>
              <a:t>) is a much smaller fish than the greater amberjack, </a:t>
            </a:r>
            <a:r>
              <a:rPr lang="en-US" altLang="en-US" i="1" dirty="0">
                <a:latin typeface="Comic Sans MS" panose="030F0902030302020204" pitchFamily="66" charset="0"/>
              </a:rPr>
              <a:t>Seriola dumerili, </a:t>
            </a:r>
            <a:r>
              <a:rPr lang="en-US" altLang="en-US" dirty="0">
                <a:latin typeface="Comic Sans MS" panose="030F0902030302020204" pitchFamily="66" charset="0"/>
              </a:rPr>
              <a:t>which in turn is a much smaller fish than the Atlantic bluefin tuna </a:t>
            </a:r>
            <a:r>
              <a:rPr lang="en-US" altLang="en-US" i="1" dirty="0" err="1">
                <a:latin typeface="Comic Sans MS" panose="030F0902030302020204" pitchFamily="66" charset="0"/>
              </a:rPr>
              <a:t>Thunnus</a:t>
            </a:r>
            <a:r>
              <a:rPr lang="en-US" altLang="en-US" i="1" dirty="0">
                <a:latin typeface="Comic Sans MS" panose="030F0902030302020204" pitchFamily="66" charset="0"/>
              </a:rPr>
              <a:t> thymus.</a:t>
            </a:r>
          </a:p>
          <a:p>
            <a:pPr marL="0" indent="0" eaLnBrk="1" hangingPunct="1">
              <a:lnSpc>
                <a:spcPct val="90000"/>
              </a:lnSpc>
              <a:buFontTx/>
              <a:buNone/>
            </a:pPr>
            <a:endParaRPr lang="en-US" altLang="en-US" kern="0" dirty="0">
              <a:solidFill>
                <a:schemeClr val="tx2"/>
              </a:solidFill>
              <a:latin typeface="Comic Sans MS" panose="030F0902030302020204" pitchFamily="66" charset="0"/>
            </a:endParaRPr>
          </a:p>
        </p:txBody>
      </p:sp>
    </p:spTree>
    <p:extLst>
      <p:ext uri="{BB962C8B-B14F-4D97-AF65-F5344CB8AC3E}">
        <p14:creationId xmlns:p14="http://schemas.microsoft.com/office/powerpoint/2010/main" val="5888594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Number Placeholder 3">
            <a:extLst>
              <a:ext uri="{FF2B5EF4-FFF2-40B4-BE49-F238E27FC236}">
                <a16:creationId xmlns:a16="http://schemas.microsoft.com/office/drawing/2014/main" id="{ECDC65C1-0C03-FD41-B269-1816416B05C4}"/>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F8596C44-AD48-A54B-B56F-7D6DE2A3FB7A}" type="slidenum">
              <a:rPr lang="en-US" altLang="en-US" sz="1050"/>
              <a:pPr/>
              <a:t>45</a:t>
            </a:fld>
            <a:endParaRPr lang="en-US" altLang="en-US" sz="1050"/>
          </a:p>
        </p:txBody>
      </p:sp>
      <p:sp>
        <p:nvSpPr>
          <p:cNvPr id="90115" name="Rectangle 3">
            <a:extLst>
              <a:ext uri="{FF2B5EF4-FFF2-40B4-BE49-F238E27FC236}">
                <a16:creationId xmlns:a16="http://schemas.microsoft.com/office/drawing/2014/main" id="{099DD02F-D031-3043-B821-691BE72D8591}"/>
              </a:ext>
            </a:extLst>
          </p:cNvPr>
          <p:cNvSpPr>
            <a:spLocks noGrp="1" noChangeArrowheads="1"/>
          </p:cNvSpPr>
          <p:nvPr>
            <p:ph type="body" idx="1"/>
          </p:nvPr>
        </p:nvSpPr>
        <p:spPr bwMode="auto">
          <a:xfrm>
            <a:off x="723900" y="1059582"/>
            <a:ext cx="8312596" cy="28083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bodyPr>
          <a:lstStyle/>
          <a:p>
            <a:pPr marL="0" indent="0" eaLnBrk="1" hangingPunct="1">
              <a:lnSpc>
                <a:spcPct val="90000"/>
              </a:lnSpc>
              <a:buNone/>
            </a:pPr>
            <a:r>
              <a:rPr lang="en-US" altLang="en-US" sz="2100" dirty="0">
                <a:latin typeface="Comic Sans MS" panose="030F0902030302020204" pitchFamily="66" charset="0"/>
              </a:rPr>
              <a:t>Always </a:t>
            </a:r>
            <a:r>
              <a:rPr lang="en-US" altLang="en-US" sz="2100" b="1" dirty="0">
                <a:latin typeface="Comic Sans MS" panose="030F0902030302020204" pitchFamily="66" charset="0"/>
              </a:rPr>
              <a:t>define abbreviations</a:t>
            </a:r>
            <a:r>
              <a:rPr lang="en-US" altLang="en-US" sz="2100" dirty="0">
                <a:latin typeface="Comic Sans MS" panose="030F0902030302020204" pitchFamily="66" charset="0"/>
              </a:rPr>
              <a:t> at the first time cited in the </a:t>
            </a:r>
            <a:r>
              <a:rPr lang="en-US" altLang="en-US" sz="2100" b="1" dirty="0">
                <a:latin typeface="Comic Sans MS" panose="030F0902030302020204" pitchFamily="66" charset="0"/>
              </a:rPr>
              <a:t>Abstract</a:t>
            </a:r>
            <a:r>
              <a:rPr lang="en-US" altLang="en-US" sz="2100" dirty="0">
                <a:latin typeface="Comic Sans MS" panose="030F0902030302020204" pitchFamily="66" charset="0"/>
              </a:rPr>
              <a:t> and </a:t>
            </a:r>
            <a:r>
              <a:rPr lang="en-US" altLang="en-US" sz="2100" b="1" dirty="0">
                <a:latin typeface="Comic Sans MS" panose="030F0902030302020204" pitchFamily="66" charset="0"/>
              </a:rPr>
              <a:t>main text </a:t>
            </a:r>
            <a:r>
              <a:rPr lang="en-US" altLang="en-US" sz="2100" dirty="0">
                <a:latin typeface="Comic Sans MS" panose="030F0902030302020204" pitchFamily="66" charset="0"/>
              </a:rPr>
              <a:t>of the manuscript.  First the full name and then the abbreviation, </a:t>
            </a:r>
            <a:r>
              <a:rPr lang="en-US" altLang="en-US" sz="2100" u="sng" dirty="0">
                <a:latin typeface="Comic Sans MS" panose="030F0902030302020204" pitchFamily="66" charset="0"/>
              </a:rPr>
              <a:t>not the other way around</a:t>
            </a:r>
            <a:r>
              <a:rPr lang="en-US" altLang="en-US" sz="2100" dirty="0">
                <a:latin typeface="Comic Sans MS" panose="030F0902030302020204" pitchFamily="66" charset="0"/>
              </a:rPr>
              <a:t>.</a:t>
            </a:r>
            <a:endParaRPr lang="en-US" altLang="en-US" sz="1800" dirty="0">
              <a:latin typeface="Comic Sans MS" panose="030F0902030302020204" pitchFamily="66" charset="0"/>
            </a:endParaRPr>
          </a:p>
          <a:p>
            <a:pPr eaLnBrk="1" hangingPunct="1">
              <a:lnSpc>
                <a:spcPct val="90000"/>
              </a:lnSpc>
              <a:buFontTx/>
              <a:buNone/>
            </a:pPr>
            <a:r>
              <a:rPr lang="en-US" altLang="en-US" sz="1800" dirty="0">
                <a:latin typeface="Comic Sans MS" panose="030F0902030302020204" pitchFamily="66" charset="0"/>
              </a:rPr>
              <a:t>		For example:</a:t>
            </a:r>
            <a:endParaRPr lang="en-US" altLang="en-US" sz="2100" dirty="0">
              <a:latin typeface="Comic Sans MS" panose="030F0902030302020204" pitchFamily="66" charset="0"/>
            </a:endParaRPr>
          </a:p>
          <a:p>
            <a:pPr lvl="2" eaLnBrk="1" hangingPunct="1">
              <a:lnSpc>
                <a:spcPct val="90000"/>
              </a:lnSpc>
            </a:pPr>
            <a:r>
              <a:rPr lang="en-US" altLang="en-US" dirty="0">
                <a:latin typeface="Comic Sans MS" panose="030F0902030302020204" pitchFamily="66" charset="0"/>
              </a:rPr>
              <a:t>(Yes)  Giving an exogenous dose of testosterone (T) is considered a reasonable method for increasing maleness.</a:t>
            </a:r>
          </a:p>
          <a:p>
            <a:pPr lvl="2" eaLnBrk="1" hangingPunct="1">
              <a:lnSpc>
                <a:spcPct val="90000"/>
              </a:lnSpc>
            </a:pPr>
            <a:r>
              <a:rPr lang="en-US" altLang="en-US" dirty="0">
                <a:solidFill>
                  <a:srgbClr val="FF0000"/>
                </a:solidFill>
                <a:latin typeface="Comic Sans MS" panose="030F0902030302020204" pitchFamily="66" charset="0"/>
              </a:rPr>
              <a:t>(No) In the blood, E2 (17b-estradiol) can be elevated during the reproductive season.</a:t>
            </a:r>
          </a:p>
        </p:txBody>
      </p:sp>
      <p:sp>
        <p:nvSpPr>
          <p:cNvPr id="5" name="Rectangle 2">
            <a:extLst>
              <a:ext uri="{FF2B5EF4-FFF2-40B4-BE49-F238E27FC236}">
                <a16:creationId xmlns:a16="http://schemas.microsoft.com/office/drawing/2014/main" id="{63C41997-B6CF-E74B-9107-CFD1E27D1803}"/>
              </a:ext>
            </a:extLst>
          </p:cNvPr>
          <p:cNvSpPr txBox="1">
            <a:spLocks noChangeArrowheads="1"/>
          </p:cNvSpPr>
          <p:nvPr/>
        </p:nvSpPr>
        <p:spPr bwMode="auto">
          <a:xfrm>
            <a:off x="827584" y="339502"/>
            <a:ext cx="5829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Language – </a:t>
            </a:r>
            <a:r>
              <a:rPr lang="en-US" altLang="en-US" dirty="0">
                <a:latin typeface="Comic Sans MS" panose="030F0902030302020204" pitchFamily="66" charset="0"/>
              </a:rPr>
              <a:t>define abbreviations first</a:t>
            </a:r>
            <a:endParaRPr lang="en-US" altLang="en-US" kern="0" dirty="0">
              <a:latin typeface="Comic Sans MS" panose="030F0902030302020204" pitchFamily="66" charset="0"/>
            </a:endParaRPr>
          </a:p>
        </p:txBody>
      </p:sp>
      <p:sp>
        <p:nvSpPr>
          <p:cNvPr id="4" name="Rectangle 3">
            <a:extLst>
              <a:ext uri="{FF2B5EF4-FFF2-40B4-BE49-F238E27FC236}">
                <a16:creationId xmlns:a16="http://schemas.microsoft.com/office/drawing/2014/main" id="{778A3FDD-F533-B34F-BAD4-1B79DF0EC8A3}"/>
              </a:ext>
            </a:extLst>
          </p:cNvPr>
          <p:cNvSpPr/>
          <p:nvPr/>
        </p:nvSpPr>
        <p:spPr>
          <a:xfrm>
            <a:off x="723901" y="3613174"/>
            <a:ext cx="8024564" cy="707886"/>
          </a:xfrm>
          <a:prstGeom prst="rect">
            <a:avLst/>
          </a:prstGeom>
        </p:spPr>
        <p:txBody>
          <a:bodyPr wrap="square">
            <a:spAutoFit/>
          </a:bodyPr>
          <a:lstStyle/>
          <a:p>
            <a:r>
              <a:rPr lang="en-US" sz="2000" dirty="0">
                <a:latin typeface="Comic Sans MS" charset="0"/>
              </a:rPr>
              <a:t>Some words are well known, and are not explained any more</a:t>
            </a:r>
          </a:p>
          <a:p>
            <a:r>
              <a:rPr lang="en-US" sz="2000" dirty="0">
                <a:latin typeface="Comic Sans MS" charset="0"/>
              </a:rPr>
              <a:t>	</a:t>
            </a:r>
            <a:r>
              <a:rPr lang="en-US" sz="2000" i="1" dirty="0">
                <a:latin typeface="Comic Sans MS" charset="0"/>
              </a:rPr>
              <a:t>e.g. </a:t>
            </a:r>
            <a:r>
              <a:rPr lang="en-US" sz="2000" dirty="0">
                <a:latin typeface="Comic Sans MS" charset="0"/>
              </a:rPr>
              <a:t>DNA, mRNA, PCR, </a:t>
            </a:r>
            <a:r>
              <a:rPr lang="en-US" sz="2000" i="1" dirty="0">
                <a:latin typeface="Comic Sans MS" charset="0"/>
              </a:rPr>
              <a:t>etc</a:t>
            </a:r>
            <a:r>
              <a:rPr lang="en-US" sz="2000" dirty="0">
                <a:latin typeface="Comic Sans MS" charset="0"/>
              </a:rPr>
              <a:t>.</a:t>
            </a:r>
            <a:endParaRPr lang="en-US" sz="20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Number Placeholder 3">
            <a:extLst>
              <a:ext uri="{FF2B5EF4-FFF2-40B4-BE49-F238E27FC236}">
                <a16:creationId xmlns:a16="http://schemas.microsoft.com/office/drawing/2014/main" id="{5AF1C4EA-6753-7847-AD3A-04E74BC017A2}"/>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FA1FB773-97A0-4541-A038-D0DA2576C354}" type="slidenum">
              <a:rPr lang="en-US" altLang="en-US" sz="1050"/>
              <a:pPr/>
              <a:t>46</a:t>
            </a:fld>
            <a:endParaRPr lang="en-US" altLang="en-US" sz="1050"/>
          </a:p>
        </p:txBody>
      </p:sp>
      <p:sp>
        <p:nvSpPr>
          <p:cNvPr id="92163" name="Rectangle 3">
            <a:extLst>
              <a:ext uri="{FF2B5EF4-FFF2-40B4-BE49-F238E27FC236}">
                <a16:creationId xmlns:a16="http://schemas.microsoft.com/office/drawing/2014/main" id="{4E489464-BFAA-1D45-9C01-A1800F45D652}"/>
              </a:ext>
            </a:extLst>
          </p:cNvPr>
          <p:cNvSpPr>
            <a:spLocks noGrp="1" noChangeArrowheads="1"/>
          </p:cNvSpPr>
          <p:nvPr>
            <p:ph type="body" idx="1"/>
          </p:nvPr>
        </p:nvSpPr>
        <p:spPr bwMode="auto">
          <a:xfrm>
            <a:off x="831600" y="1105020"/>
            <a:ext cx="8204895" cy="319492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bodyPr>
          <a:lstStyle/>
          <a:p>
            <a:pPr marL="0" indent="0" eaLnBrk="1" hangingPunct="1">
              <a:lnSpc>
                <a:spcPct val="90000"/>
              </a:lnSpc>
              <a:buNone/>
            </a:pPr>
            <a:r>
              <a:rPr lang="en-US" altLang="en-US" sz="2000" dirty="0">
                <a:latin typeface="Comic Sans MS" panose="030F0902030302020204" pitchFamily="66" charset="0"/>
              </a:rPr>
              <a:t>Never start a sentence with an </a:t>
            </a:r>
            <a:r>
              <a:rPr lang="en-US" altLang="en-US" sz="2000" b="1" dirty="0">
                <a:latin typeface="Comic Sans MS" panose="030F0902030302020204" pitchFamily="66" charset="0"/>
              </a:rPr>
              <a:t>abbreviation</a:t>
            </a:r>
            <a:r>
              <a:rPr lang="en-US" altLang="en-US" sz="2000" dirty="0">
                <a:latin typeface="Comic Sans MS" panose="030F0902030302020204" pitchFamily="66" charset="0"/>
              </a:rPr>
              <a:t> or an </a:t>
            </a:r>
            <a:r>
              <a:rPr lang="en-US" altLang="en-US" sz="2000" b="1" dirty="0">
                <a:latin typeface="Comic Sans MS" panose="030F0902030302020204" pitchFamily="66" charset="0"/>
              </a:rPr>
              <a:t>Arabic number</a:t>
            </a:r>
            <a:r>
              <a:rPr lang="en-US" altLang="en-US" sz="2000" dirty="0">
                <a:latin typeface="Comic Sans MS" panose="030F0902030302020204" pitchFamily="66" charset="0"/>
              </a:rPr>
              <a:t>.  Spell them out even if already defined.</a:t>
            </a:r>
          </a:p>
          <a:p>
            <a:pPr eaLnBrk="1" hangingPunct="1">
              <a:lnSpc>
                <a:spcPct val="90000"/>
              </a:lnSpc>
              <a:buFontTx/>
              <a:buNone/>
            </a:pPr>
            <a:r>
              <a:rPr lang="en-US" altLang="en-US" sz="2000" dirty="0">
                <a:latin typeface="Comic Sans MS" panose="030F0902030302020204" pitchFamily="66" charset="0"/>
              </a:rPr>
              <a:t>		For example:</a:t>
            </a:r>
            <a:endParaRPr lang="en-US" altLang="en-US" dirty="0">
              <a:latin typeface="Comic Sans MS" panose="030F0902030302020204" pitchFamily="66" charset="0"/>
            </a:endParaRPr>
          </a:p>
          <a:p>
            <a:pPr lvl="2" eaLnBrk="1" hangingPunct="1">
              <a:lnSpc>
                <a:spcPct val="90000"/>
              </a:lnSpc>
            </a:pPr>
            <a:r>
              <a:rPr lang="en-US" altLang="en-US" sz="2000" dirty="0">
                <a:latin typeface="Comic Sans MS" panose="030F0902030302020204" pitchFamily="66" charset="0"/>
              </a:rPr>
              <a:t>(Yes) Luteinizing hormone is the main gonadotrophin in mammals, controlling gametogenesis.</a:t>
            </a:r>
          </a:p>
          <a:p>
            <a:pPr lvl="2" eaLnBrk="1" hangingPunct="1"/>
            <a:r>
              <a:rPr lang="en-US" altLang="en-US" sz="2000" dirty="0">
                <a:solidFill>
                  <a:srgbClr val="FF0000"/>
                </a:solidFill>
                <a:latin typeface="Comic Sans MS" panose="030F0902030302020204" pitchFamily="66" charset="0"/>
              </a:rPr>
              <a:t>(No) LH is the main brain hormone in mammals, controlling reproduction.</a:t>
            </a:r>
            <a:endParaRPr lang="en-US" altLang="en-US" sz="2000" dirty="0">
              <a:latin typeface="Comic Sans MS" panose="030F0902030302020204" pitchFamily="66" charset="0"/>
            </a:endParaRPr>
          </a:p>
          <a:p>
            <a:pPr lvl="2" eaLnBrk="1" hangingPunct="1"/>
            <a:r>
              <a:rPr lang="en-US" altLang="en-US" sz="2000" dirty="0">
                <a:latin typeface="Comic Sans MS" panose="030F0902030302020204" pitchFamily="66" charset="0"/>
              </a:rPr>
              <a:t>(Yes) Twenty-five percent of the population in Greece own a second house.</a:t>
            </a:r>
          </a:p>
          <a:p>
            <a:pPr lvl="2" eaLnBrk="1" hangingPunct="1"/>
            <a:r>
              <a:rPr lang="en-US" altLang="en-US" sz="2000" dirty="0">
                <a:solidFill>
                  <a:srgbClr val="FF0000"/>
                </a:solidFill>
                <a:latin typeface="Comic Sans MS" panose="030F0902030302020204" pitchFamily="66" charset="0"/>
              </a:rPr>
              <a:t>(No) 25 fish were sampled at each monthly sampling.</a:t>
            </a:r>
            <a:endParaRPr lang="en-US" altLang="en-US" sz="2000" dirty="0">
              <a:latin typeface="Comic Sans MS" panose="030F0902030302020204" pitchFamily="66" charset="0"/>
            </a:endParaRPr>
          </a:p>
        </p:txBody>
      </p:sp>
      <p:sp>
        <p:nvSpPr>
          <p:cNvPr id="5" name="Rectangle 2">
            <a:extLst>
              <a:ext uri="{FF2B5EF4-FFF2-40B4-BE49-F238E27FC236}">
                <a16:creationId xmlns:a16="http://schemas.microsoft.com/office/drawing/2014/main" id="{B2D58FC7-E00C-7F40-9CE0-D67A4E663F0D}"/>
              </a:ext>
            </a:extLst>
          </p:cNvPr>
          <p:cNvSpPr txBox="1">
            <a:spLocks noChangeArrowheads="1"/>
          </p:cNvSpPr>
          <p:nvPr/>
        </p:nvSpPr>
        <p:spPr bwMode="auto">
          <a:xfrm>
            <a:off x="827584" y="339502"/>
            <a:ext cx="5829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Language – </a:t>
            </a:r>
            <a:r>
              <a:rPr lang="en-US" altLang="en-US" dirty="0">
                <a:latin typeface="Comic Sans MS" panose="030F0902030302020204" pitchFamily="66" charset="0"/>
              </a:rPr>
              <a:t>starting a sentence</a:t>
            </a:r>
            <a:endParaRPr lang="en-US" altLang="en-US" kern="0" dirty="0">
              <a:latin typeface="Comic Sans MS" panose="030F0902030302020204" pitchFamily="66"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Number Placeholder 3">
            <a:extLst>
              <a:ext uri="{FF2B5EF4-FFF2-40B4-BE49-F238E27FC236}">
                <a16:creationId xmlns:a16="http://schemas.microsoft.com/office/drawing/2014/main" id="{D3160CDC-B919-744F-8E4E-130BD37F480F}"/>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8F8FE280-B50A-694F-A534-4D7E09894E50}" type="slidenum">
              <a:rPr lang="en-US" altLang="en-US" sz="1050"/>
              <a:pPr/>
              <a:t>47</a:t>
            </a:fld>
            <a:endParaRPr lang="en-US" altLang="en-US" sz="1050"/>
          </a:p>
        </p:txBody>
      </p:sp>
      <p:sp>
        <p:nvSpPr>
          <p:cNvPr id="94211" name="Rectangle 3">
            <a:extLst>
              <a:ext uri="{FF2B5EF4-FFF2-40B4-BE49-F238E27FC236}">
                <a16:creationId xmlns:a16="http://schemas.microsoft.com/office/drawing/2014/main" id="{40A8F229-7C3D-1244-91C8-96A93533AC3A}"/>
              </a:ext>
            </a:extLst>
          </p:cNvPr>
          <p:cNvSpPr>
            <a:spLocks noGrp="1" noChangeArrowheads="1"/>
          </p:cNvSpPr>
          <p:nvPr>
            <p:ph type="body" idx="1"/>
          </p:nvPr>
        </p:nvSpPr>
        <p:spPr bwMode="auto">
          <a:xfrm>
            <a:off x="827584" y="1155386"/>
            <a:ext cx="7704856" cy="292853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indent="0" eaLnBrk="1" hangingPunct="1">
              <a:lnSpc>
                <a:spcPct val="90000"/>
              </a:lnSpc>
              <a:buNone/>
            </a:pPr>
            <a:r>
              <a:rPr lang="en-US" altLang="en-US" sz="2100" b="1" dirty="0">
                <a:latin typeface="Comic Sans MS" panose="030F0902030302020204" pitchFamily="66" charset="0"/>
              </a:rPr>
              <a:t>"Which"</a:t>
            </a:r>
            <a:r>
              <a:rPr lang="en-US" altLang="en-US" sz="2100" dirty="0">
                <a:latin typeface="Comic Sans MS" panose="030F0902030302020204" pitchFamily="66" charset="0"/>
              </a:rPr>
              <a:t> and </a:t>
            </a:r>
            <a:r>
              <a:rPr lang="en-US" altLang="en-US" sz="2100" b="1" dirty="0">
                <a:latin typeface="Comic Sans MS" panose="030F0902030302020204" pitchFamily="66" charset="0"/>
              </a:rPr>
              <a:t>"that”</a:t>
            </a:r>
            <a:r>
              <a:rPr lang="en-US" altLang="ja-JP" sz="2100" dirty="0">
                <a:latin typeface="Comic Sans MS" panose="030F0902030302020204" pitchFamily="66" charset="0"/>
              </a:rPr>
              <a:t> do not have the same meaning.  </a:t>
            </a:r>
          </a:p>
          <a:p>
            <a:pPr marL="0" indent="0" eaLnBrk="1" hangingPunct="1">
              <a:lnSpc>
                <a:spcPct val="90000"/>
              </a:lnSpc>
              <a:buNone/>
            </a:pPr>
            <a:r>
              <a:rPr lang="en-US" altLang="en-US" sz="2100" dirty="0">
                <a:latin typeface="Comic Sans MS" panose="030F0902030302020204" pitchFamily="66" charset="0"/>
              </a:rPr>
              <a:t>“</a:t>
            </a:r>
            <a:r>
              <a:rPr lang="en-US" altLang="ja-JP" sz="2100" dirty="0">
                <a:latin typeface="Comic Sans MS" panose="030F0902030302020204" pitchFamily="66" charset="0"/>
              </a:rPr>
              <a:t>Which</a:t>
            </a:r>
            <a:r>
              <a:rPr lang="en-US" altLang="en-US" sz="2100" dirty="0">
                <a:latin typeface="Comic Sans MS" panose="030F0902030302020204" pitchFamily="66" charset="0"/>
              </a:rPr>
              <a:t>”</a:t>
            </a:r>
            <a:r>
              <a:rPr lang="en-US" altLang="ja-JP" sz="2100" dirty="0">
                <a:latin typeface="Comic Sans MS" panose="030F0902030302020204" pitchFamily="66" charset="0"/>
              </a:rPr>
              <a:t> indicates cause-effect and it </a:t>
            </a:r>
            <a:r>
              <a:rPr lang="en-US" altLang="ja-JP" sz="2100" u="sng" dirty="0">
                <a:latin typeface="Comic Sans MS" panose="030F0902030302020204" pitchFamily="66" charset="0"/>
              </a:rPr>
              <a:t>must be</a:t>
            </a:r>
            <a:r>
              <a:rPr lang="en-US" altLang="ja-JP" sz="2100" dirty="0">
                <a:latin typeface="Comic Sans MS" panose="030F0902030302020204" pitchFamily="66" charset="0"/>
              </a:rPr>
              <a:t> preceded by a comma.  </a:t>
            </a:r>
            <a:r>
              <a:rPr lang="en-US" altLang="en-US" sz="2100" dirty="0">
                <a:latin typeface="Comic Sans MS" panose="030F0902030302020204" pitchFamily="66" charset="0"/>
              </a:rPr>
              <a:t>“</a:t>
            </a:r>
            <a:r>
              <a:rPr lang="en-US" altLang="ja-JP" sz="2100" dirty="0">
                <a:latin typeface="Comic Sans MS" panose="030F0902030302020204" pitchFamily="66" charset="0"/>
              </a:rPr>
              <a:t>That</a:t>
            </a:r>
            <a:r>
              <a:rPr lang="en-US" altLang="en-US" sz="2100" dirty="0">
                <a:latin typeface="Comic Sans MS" panose="030F0902030302020204" pitchFamily="66" charset="0"/>
              </a:rPr>
              <a:t>”</a:t>
            </a:r>
            <a:r>
              <a:rPr lang="en-US" altLang="ja-JP" sz="2100" dirty="0">
                <a:latin typeface="Comic Sans MS" panose="030F0902030302020204" pitchFamily="66" charset="0"/>
              </a:rPr>
              <a:t> is more for additional information and does not need a comma.</a:t>
            </a:r>
            <a:endParaRPr lang="en-US" altLang="ja-JP" sz="1800" dirty="0">
              <a:latin typeface="Comic Sans MS" panose="030F0902030302020204" pitchFamily="66" charset="0"/>
            </a:endParaRPr>
          </a:p>
          <a:p>
            <a:pPr eaLnBrk="1" hangingPunct="1">
              <a:lnSpc>
                <a:spcPct val="90000"/>
              </a:lnSpc>
              <a:buFontTx/>
              <a:buNone/>
            </a:pPr>
            <a:r>
              <a:rPr lang="en-US" altLang="en-US" sz="1800" dirty="0">
                <a:latin typeface="Comic Sans MS" panose="030F0902030302020204" pitchFamily="66" charset="0"/>
              </a:rPr>
              <a:t>		For example:</a:t>
            </a:r>
            <a:endParaRPr lang="en-US" altLang="en-US" sz="2100" dirty="0">
              <a:latin typeface="Comic Sans MS" panose="030F0902030302020204" pitchFamily="66" charset="0"/>
            </a:endParaRPr>
          </a:p>
          <a:p>
            <a:pPr lvl="2" eaLnBrk="1" hangingPunct="1">
              <a:lnSpc>
                <a:spcPct val="90000"/>
              </a:lnSpc>
            </a:pPr>
            <a:r>
              <a:rPr lang="en-US" altLang="en-US" dirty="0">
                <a:latin typeface="Comic Sans MS" panose="030F0902030302020204" pitchFamily="66" charset="0"/>
              </a:rPr>
              <a:t>(yes) Fish did not respond to the treatment, which means that they were not mature yet.</a:t>
            </a:r>
          </a:p>
          <a:p>
            <a:pPr lvl="2" eaLnBrk="1" hangingPunct="1">
              <a:lnSpc>
                <a:spcPct val="90000"/>
              </a:lnSpc>
            </a:pPr>
            <a:r>
              <a:rPr lang="en-US" altLang="en-US" dirty="0">
                <a:latin typeface="Comic Sans MS" panose="030F0902030302020204" pitchFamily="66" charset="0"/>
              </a:rPr>
              <a:t>(yes) Fish did not accept the second type of food that was prepared with marine oils.</a:t>
            </a:r>
          </a:p>
          <a:p>
            <a:pPr lvl="2" eaLnBrk="1" hangingPunct="1">
              <a:lnSpc>
                <a:spcPct val="90000"/>
              </a:lnSpc>
              <a:buFontTx/>
              <a:buNone/>
            </a:pPr>
            <a:endParaRPr lang="en-US" altLang="en-US" dirty="0">
              <a:solidFill>
                <a:srgbClr val="FF0000"/>
              </a:solidFill>
              <a:latin typeface="Comic Sans MS" panose="030F0902030302020204" pitchFamily="66" charset="0"/>
            </a:endParaRPr>
          </a:p>
        </p:txBody>
      </p:sp>
      <p:sp>
        <p:nvSpPr>
          <p:cNvPr id="5" name="Rectangle 2">
            <a:extLst>
              <a:ext uri="{FF2B5EF4-FFF2-40B4-BE49-F238E27FC236}">
                <a16:creationId xmlns:a16="http://schemas.microsoft.com/office/drawing/2014/main" id="{83A9F20C-7EC5-E84A-86C4-20721D41C524}"/>
              </a:ext>
            </a:extLst>
          </p:cNvPr>
          <p:cNvSpPr txBox="1">
            <a:spLocks noChangeArrowheads="1"/>
          </p:cNvSpPr>
          <p:nvPr/>
        </p:nvSpPr>
        <p:spPr bwMode="auto">
          <a:xfrm>
            <a:off x="827584" y="339502"/>
            <a:ext cx="5829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Language – </a:t>
            </a:r>
            <a:r>
              <a:rPr lang="en-US" altLang="en-US" dirty="0">
                <a:latin typeface="Comic Sans MS" panose="030F0902030302020204" pitchFamily="66" charset="0"/>
              </a:rPr>
              <a:t>which or that?</a:t>
            </a:r>
            <a:endParaRPr lang="en-US" altLang="en-US" kern="0" dirty="0">
              <a:latin typeface="Comic Sans MS" panose="030F0902030302020204" pitchFamily="66"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Number Placeholder 3">
            <a:extLst>
              <a:ext uri="{FF2B5EF4-FFF2-40B4-BE49-F238E27FC236}">
                <a16:creationId xmlns:a16="http://schemas.microsoft.com/office/drawing/2014/main" id="{D3160CDC-B919-744F-8E4E-130BD37F480F}"/>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8F8FE280-B50A-694F-A534-4D7E09894E50}" type="slidenum">
              <a:rPr lang="en-US" altLang="en-US" sz="1050"/>
              <a:pPr/>
              <a:t>48</a:t>
            </a:fld>
            <a:endParaRPr lang="en-US" altLang="en-US" sz="1050"/>
          </a:p>
        </p:txBody>
      </p:sp>
      <p:sp>
        <p:nvSpPr>
          <p:cNvPr id="94211" name="Rectangle 3">
            <a:extLst>
              <a:ext uri="{FF2B5EF4-FFF2-40B4-BE49-F238E27FC236}">
                <a16:creationId xmlns:a16="http://schemas.microsoft.com/office/drawing/2014/main" id="{40A8F229-7C3D-1244-91C8-96A93533AC3A}"/>
              </a:ext>
            </a:extLst>
          </p:cNvPr>
          <p:cNvSpPr>
            <a:spLocks noGrp="1" noChangeArrowheads="1"/>
          </p:cNvSpPr>
          <p:nvPr>
            <p:ph type="body" idx="1"/>
          </p:nvPr>
        </p:nvSpPr>
        <p:spPr bwMode="auto">
          <a:xfrm>
            <a:off x="827584" y="1155386"/>
            <a:ext cx="7704856" cy="292853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indent="0" eaLnBrk="1" hangingPunct="1">
              <a:lnSpc>
                <a:spcPct val="90000"/>
              </a:lnSpc>
              <a:buNone/>
            </a:pPr>
            <a:r>
              <a:rPr lang="en-US" altLang="ja-JP" sz="2100" dirty="0">
                <a:latin typeface="Comic Sans MS" panose="030F0902030302020204" pitchFamily="66" charset="0"/>
              </a:rPr>
              <a:t>Use “such as” as opposed to “like” to mean “</a:t>
            </a:r>
            <a:r>
              <a:rPr lang="en-US" sz="2000" b="1" dirty="0"/>
              <a:t>similar to</a:t>
            </a:r>
            <a:r>
              <a:rPr lang="en-US" altLang="ja-JP" sz="2100" dirty="0">
                <a:latin typeface="Comic Sans MS" panose="030F0902030302020204" pitchFamily="66" charset="0"/>
              </a:rPr>
              <a:t>”.  </a:t>
            </a:r>
          </a:p>
          <a:p>
            <a:pPr marL="0" indent="0" eaLnBrk="1" hangingPunct="1">
              <a:lnSpc>
                <a:spcPct val="90000"/>
              </a:lnSpc>
              <a:buNone/>
            </a:pPr>
            <a:r>
              <a:rPr lang="en-US" altLang="ja-JP" sz="2100" dirty="0">
                <a:latin typeface="Comic Sans MS" panose="030F0902030302020204" pitchFamily="66" charset="0"/>
              </a:rPr>
              <a:t>”Like” is a verb meaning “</a:t>
            </a:r>
            <a:r>
              <a:rPr lang="en-US" sz="2000" b="1" dirty="0"/>
              <a:t>to enjoy or approve of something or someone</a:t>
            </a:r>
            <a:r>
              <a:rPr lang="en-US" altLang="ja-JP" sz="2100" dirty="0">
                <a:latin typeface="Comic Sans MS" panose="030F0902030302020204" pitchFamily="66" charset="0"/>
              </a:rPr>
              <a:t>”.</a:t>
            </a:r>
            <a:endParaRPr lang="en-US" altLang="ja-JP" sz="1800" dirty="0">
              <a:latin typeface="Comic Sans MS" panose="030F0902030302020204" pitchFamily="66" charset="0"/>
            </a:endParaRPr>
          </a:p>
          <a:p>
            <a:pPr eaLnBrk="1" hangingPunct="1">
              <a:lnSpc>
                <a:spcPct val="90000"/>
              </a:lnSpc>
              <a:buFontTx/>
              <a:buNone/>
            </a:pPr>
            <a:r>
              <a:rPr lang="en-US" altLang="en-US" sz="1800" dirty="0">
                <a:latin typeface="Comic Sans MS" panose="030F0902030302020204" pitchFamily="66" charset="0"/>
              </a:rPr>
              <a:t>		For example:</a:t>
            </a:r>
            <a:endParaRPr lang="en-US" altLang="en-US" sz="2100" dirty="0">
              <a:latin typeface="Comic Sans MS" panose="030F0902030302020204" pitchFamily="66" charset="0"/>
            </a:endParaRPr>
          </a:p>
          <a:p>
            <a:pPr lvl="2" eaLnBrk="1" hangingPunct="1">
              <a:lnSpc>
                <a:spcPct val="90000"/>
              </a:lnSpc>
            </a:pPr>
            <a:r>
              <a:rPr lang="en-US" altLang="en-US" dirty="0">
                <a:latin typeface="Comic Sans MS" panose="030F0902030302020204" pitchFamily="66" charset="0"/>
              </a:rPr>
              <a:t>(yes) There are other hormones that are more relevant to reproduction, such as Testosterone and Estradiol.</a:t>
            </a:r>
          </a:p>
          <a:p>
            <a:pPr lvl="2" eaLnBrk="1" hangingPunct="1">
              <a:lnSpc>
                <a:spcPct val="90000"/>
              </a:lnSpc>
            </a:pPr>
            <a:r>
              <a:rPr lang="en-US" altLang="en-US" dirty="0">
                <a:solidFill>
                  <a:srgbClr val="FF0000"/>
                </a:solidFill>
                <a:latin typeface="Comic Sans MS" panose="030F0902030302020204" pitchFamily="66" charset="0"/>
              </a:rPr>
              <a:t>(no) There are other hormones that are more relevant to in reproduction, like Testosterone and Estradiol.</a:t>
            </a:r>
          </a:p>
          <a:p>
            <a:pPr lvl="2" eaLnBrk="1" hangingPunct="1">
              <a:lnSpc>
                <a:spcPct val="90000"/>
              </a:lnSpc>
              <a:buFontTx/>
              <a:buNone/>
            </a:pPr>
            <a:endParaRPr lang="en-US" altLang="en-US" dirty="0">
              <a:solidFill>
                <a:srgbClr val="FF0000"/>
              </a:solidFill>
              <a:latin typeface="Comic Sans MS" panose="030F0902030302020204" pitchFamily="66" charset="0"/>
            </a:endParaRPr>
          </a:p>
        </p:txBody>
      </p:sp>
      <p:sp>
        <p:nvSpPr>
          <p:cNvPr id="5" name="Rectangle 2">
            <a:extLst>
              <a:ext uri="{FF2B5EF4-FFF2-40B4-BE49-F238E27FC236}">
                <a16:creationId xmlns:a16="http://schemas.microsoft.com/office/drawing/2014/main" id="{83A9F20C-7EC5-E84A-86C4-20721D41C524}"/>
              </a:ext>
            </a:extLst>
          </p:cNvPr>
          <p:cNvSpPr txBox="1">
            <a:spLocks noChangeArrowheads="1"/>
          </p:cNvSpPr>
          <p:nvPr/>
        </p:nvSpPr>
        <p:spPr bwMode="auto">
          <a:xfrm>
            <a:off x="827584" y="339502"/>
            <a:ext cx="5829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Language – </a:t>
            </a:r>
            <a:r>
              <a:rPr lang="en-US" altLang="en-US" dirty="0">
                <a:latin typeface="Comic Sans MS" panose="030F0902030302020204" pitchFamily="66" charset="0"/>
              </a:rPr>
              <a:t>“such as” not “like”</a:t>
            </a:r>
            <a:endParaRPr lang="en-US" altLang="en-US" kern="0" dirty="0">
              <a:latin typeface="Comic Sans MS" panose="030F0902030302020204" pitchFamily="66" charset="0"/>
            </a:endParaRPr>
          </a:p>
        </p:txBody>
      </p:sp>
    </p:spTree>
    <p:extLst>
      <p:ext uri="{BB962C8B-B14F-4D97-AF65-F5344CB8AC3E}">
        <p14:creationId xmlns:p14="http://schemas.microsoft.com/office/powerpoint/2010/main" val="32124322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Number Placeholder 3">
            <a:extLst>
              <a:ext uri="{FF2B5EF4-FFF2-40B4-BE49-F238E27FC236}">
                <a16:creationId xmlns:a16="http://schemas.microsoft.com/office/drawing/2014/main" id="{55E5734F-24EC-7C4E-AB4C-748C87172A57}"/>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74453D3D-2FCF-9941-A2D6-99F7A0462F31}" type="slidenum">
              <a:rPr lang="en-US" altLang="en-US" sz="1050"/>
              <a:pPr/>
              <a:t>49</a:t>
            </a:fld>
            <a:endParaRPr lang="en-US" altLang="en-US" sz="1050"/>
          </a:p>
        </p:txBody>
      </p:sp>
      <p:sp>
        <p:nvSpPr>
          <p:cNvPr id="69635" name="Rectangle 3">
            <a:extLst>
              <a:ext uri="{FF2B5EF4-FFF2-40B4-BE49-F238E27FC236}">
                <a16:creationId xmlns:a16="http://schemas.microsoft.com/office/drawing/2014/main" id="{8108A25B-AC67-5B40-9BAC-CD021843FDC0}"/>
              </a:ext>
            </a:extLst>
          </p:cNvPr>
          <p:cNvSpPr>
            <a:spLocks noGrp="1" noChangeArrowheads="1"/>
          </p:cNvSpPr>
          <p:nvPr>
            <p:ph type="body" idx="1"/>
          </p:nvPr>
        </p:nvSpPr>
        <p:spPr bwMode="auto">
          <a:xfrm>
            <a:off x="723900" y="1131590"/>
            <a:ext cx="8240588" cy="3467844"/>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indent="0">
              <a:buNone/>
              <a:defRPr/>
            </a:pPr>
            <a:r>
              <a:rPr lang="en-US" altLang="en-US" sz="2100" b="1" dirty="0">
                <a:latin typeface="Comic Sans MS" panose="030F0902030302020204" pitchFamily="66" charset="0"/>
              </a:rPr>
              <a:t>“</a:t>
            </a:r>
            <a:r>
              <a:rPr lang="en-US" altLang="ja-JP" sz="2100" b="1" dirty="0">
                <a:latin typeface="Comic Sans MS" panose="030F0902030302020204" pitchFamily="66" charset="0"/>
              </a:rPr>
              <a:t>High</a:t>
            </a:r>
            <a:r>
              <a:rPr lang="en-US" altLang="en-US" sz="2100" b="1" dirty="0">
                <a:latin typeface="Comic Sans MS" panose="030F0902030302020204" pitchFamily="66" charset="0"/>
              </a:rPr>
              <a:t>”</a:t>
            </a:r>
            <a:r>
              <a:rPr lang="en-US" altLang="ja-JP" sz="2100" b="1" dirty="0">
                <a:latin typeface="Comic Sans MS" panose="030F0902030302020204" pitchFamily="66" charset="0"/>
              </a:rPr>
              <a:t> and </a:t>
            </a:r>
            <a:r>
              <a:rPr lang="en-US" altLang="en-US" sz="2100" b="1" dirty="0">
                <a:latin typeface="Comic Sans MS" panose="030F0902030302020204" pitchFamily="66" charset="0"/>
              </a:rPr>
              <a:t>“</a:t>
            </a:r>
            <a:r>
              <a:rPr lang="en-US" altLang="ja-JP" sz="2100" b="1" dirty="0">
                <a:latin typeface="Comic Sans MS" panose="030F0902030302020204" pitchFamily="66" charset="0"/>
              </a:rPr>
              <a:t>low</a:t>
            </a:r>
            <a:r>
              <a:rPr lang="en-US" altLang="en-US" sz="2100" b="1" dirty="0">
                <a:latin typeface="Comic Sans MS" panose="030F0902030302020204" pitchFamily="66" charset="0"/>
              </a:rPr>
              <a:t>”</a:t>
            </a:r>
            <a:r>
              <a:rPr lang="en-US" altLang="ja-JP" sz="2100" dirty="0">
                <a:latin typeface="Comic Sans MS" panose="030F0902030302020204" pitchFamily="66" charset="0"/>
              </a:rPr>
              <a:t> are used for levels or numerical values. </a:t>
            </a:r>
          </a:p>
          <a:p>
            <a:pPr marL="0" indent="0">
              <a:buNone/>
              <a:defRPr/>
            </a:pPr>
            <a:r>
              <a:rPr lang="en-US" altLang="en-US" sz="2100" dirty="0">
                <a:latin typeface="Comic Sans MS" panose="030F0902030302020204" pitchFamily="66" charset="0"/>
              </a:rPr>
              <a:t>“</a:t>
            </a:r>
            <a:r>
              <a:rPr lang="en-US" altLang="ja-JP" sz="2100" b="1" dirty="0">
                <a:latin typeface="Comic Sans MS" panose="030F0902030302020204" pitchFamily="66" charset="0"/>
              </a:rPr>
              <a:t>Large</a:t>
            </a:r>
            <a:r>
              <a:rPr lang="en-US" altLang="en-US" sz="2100" b="1" dirty="0">
                <a:latin typeface="Comic Sans MS" panose="030F0902030302020204" pitchFamily="66" charset="0"/>
              </a:rPr>
              <a:t>”</a:t>
            </a:r>
            <a:r>
              <a:rPr lang="en-US" altLang="ja-JP" sz="2100" b="1" dirty="0">
                <a:latin typeface="Comic Sans MS" panose="030F0902030302020204" pitchFamily="66" charset="0"/>
              </a:rPr>
              <a:t> and </a:t>
            </a:r>
            <a:r>
              <a:rPr lang="en-US" altLang="en-US" sz="2100" b="1" dirty="0">
                <a:latin typeface="Comic Sans MS" panose="030F0902030302020204" pitchFamily="66" charset="0"/>
              </a:rPr>
              <a:t>“</a:t>
            </a:r>
            <a:r>
              <a:rPr lang="en-US" altLang="ja-JP" sz="2100" b="1" dirty="0">
                <a:latin typeface="Comic Sans MS" panose="030F0902030302020204" pitchFamily="66" charset="0"/>
              </a:rPr>
              <a:t>small</a:t>
            </a:r>
            <a:r>
              <a:rPr lang="en-US" altLang="en-US" sz="2100" b="1" dirty="0">
                <a:latin typeface="Comic Sans MS" panose="030F0902030302020204" pitchFamily="66" charset="0"/>
              </a:rPr>
              <a:t>”</a:t>
            </a:r>
            <a:r>
              <a:rPr lang="en-US" altLang="ja-JP" sz="2100" b="1" dirty="0">
                <a:latin typeface="Comic Sans MS" panose="030F0902030302020204" pitchFamily="66" charset="0"/>
              </a:rPr>
              <a:t> </a:t>
            </a:r>
            <a:r>
              <a:rPr lang="en-US" altLang="ja-JP" sz="2100" dirty="0">
                <a:latin typeface="Comic Sans MS" panose="030F0902030302020204" pitchFamily="66" charset="0"/>
              </a:rPr>
              <a:t>are used for changes in size, dimensions or mass (but without values). </a:t>
            </a:r>
          </a:p>
          <a:p>
            <a:pPr marL="507206" indent="-140494">
              <a:buNone/>
              <a:defRPr/>
            </a:pPr>
            <a:r>
              <a:rPr lang="en-US" altLang="en-US" sz="1600" dirty="0">
                <a:latin typeface="Comic Sans MS" panose="030F0902030302020204" pitchFamily="66" charset="0"/>
              </a:rPr>
              <a:t>For example:</a:t>
            </a:r>
          </a:p>
          <a:p>
            <a:pPr marL="507206" indent="-140494">
              <a:defRPr/>
            </a:pPr>
            <a:r>
              <a:rPr lang="en-US" altLang="en-US" sz="1600" b="1" dirty="0">
                <a:latin typeface="Comic Sans MS" panose="030F0902030302020204" pitchFamily="66" charset="0"/>
              </a:rPr>
              <a:t>(Yes):</a:t>
            </a:r>
            <a:r>
              <a:rPr lang="en-US" altLang="en-US" sz="1600" dirty="0">
                <a:latin typeface="Comic Sans MS" panose="030F0902030302020204" pitchFamily="66" charset="0"/>
              </a:rPr>
              <a:t> Higher plasma testosterone levels were obtained after hormonal therapy.</a:t>
            </a:r>
            <a:r>
              <a:rPr lang="en-US" altLang="en-US" sz="1600" dirty="0">
                <a:solidFill>
                  <a:srgbClr val="FF0000"/>
                </a:solidFill>
                <a:latin typeface="Comic Sans MS" panose="030F0902030302020204" pitchFamily="66" charset="0"/>
              </a:rPr>
              <a:t> </a:t>
            </a:r>
          </a:p>
          <a:p>
            <a:pPr marL="507206" indent="-140494">
              <a:defRPr/>
            </a:pPr>
            <a:r>
              <a:rPr lang="en-US" altLang="en-US" sz="1600" dirty="0">
                <a:solidFill>
                  <a:srgbClr val="FF0000"/>
                </a:solidFill>
                <a:latin typeface="Comic Sans MS" panose="030F0902030302020204" pitchFamily="66" charset="0"/>
              </a:rPr>
              <a:t>(No): Larger plasma testosterone levels were obtained after hormonal therapy</a:t>
            </a:r>
          </a:p>
          <a:p>
            <a:pPr marL="507206" indent="-140494">
              <a:defRPr/>
            </a:pPr>
            <a:r>
              <a:rPr lang="en-US" altLang="en-US" sz="1600" b="1" dirty="0">
                <a:latin typeface="Comic Sans MS" panose="030F0902030302020204" pitchFamily="66" charset="0"/>
              </a:rPr>
              <a:t>(Yes):</a:t>
            </a:r>
            <a:r>
              <a:rPr lang="en-US" altLang="en-US" sz="1600" dirty="0">
                <a:latin typeface="Comic Sans MS" panose="030F0902030302020204" pitchFamily="66" charset="0"/>
              </a:rPr>
              <a:t> A small amount of the brain’s capacity is needed for survival instincts.</a:t>
            </a:r>
          </a:p>
          <a:p>
            <a:pPr marL="507206" indent="-140494">
              <a:defRPr/>
            </a:pPr>
            <a:r>
              <a:rPr lang="en-US" altLang="en-US" sz="1600" dirty="0">
                <a:solidFill>
                  <a:srgbClr val="FF0000"/>
                </a:solidFill>
                <a:latin typeface="Comic Sans MS" panose="030F0902030302020204" pitchFamily="66" charset="0"/>
              </a:rPr>
              <a:t>(No): A low amount of the brain’s capacity is needed for survival instincts.</a:t>
            </a:r>
          </a:p>
        </p:txBody>
      </p:sp>
      <p:sp>
        <p:nvSpPr>
          <p:cNvPr id="5" name="Rectangle 2">
            <a:extLst>
              <a:ext uri="{FF2B5EF4-FFF2-40B4-BE49-F238E27FC236}">
                <a16:creationId xmlns:a16="http://schemas.microsoft.com/office/drawing/2014/main" id="{6EFE1311-35D5-FA41-8B86-12AD19C050A4}"/>
              </a:ext>
            </a:extLst>
          </p:cNvPr>
          <p:cNvSpPr txBox="1">
            <a:spLocks noChangeArrowheads="1"/>
          </p:cNvSpPr>
          <p:nvPr/>
        </p:nvSpPr>
        <p:spPr bwMode="auto">
          <a:xfrm>
            <a:off x="827584" y="339502"/>
            <a:ext cx="5829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Language – </a:t>
            </a:r>
            <a:r>
              <a:rPr lang="en-US" altLang="en-US" dirty="0">
                <a:latin typeface="Comic Sans MS" panose="030F0902030302020204" pitchFamily="66" charset="0"/>
              </a:rPr>
              <a:t>High vs Large, low vs small</a:t>
            </a:r>
            <a:endParaRPr lang="en-US" altLang="en-US" kern="0" dirty="0">
              <a:latin typeface="Comic Sans MS" panose="030F0902030302020204" pitchFamily="66"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a:extLst>
              <a:ext uri="{FF2B5EF4-FFF2-40B4-BE49-F238E27FC236}">
                <a16:creationId xmlns:a16="http://schemas.microsoft.com/office/drawing/2014/main" id="{09BF0FF8-E00C-534B-934C-5BD8169AFEE9}"/>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2B4A1301-9FF7-2C44-A483-7957C41BC13F}" type="slidenum">
              <a:rPr lang="en-US" altLang="en-US" sz="1050"/>
              <a:pPr/>
              <a:t>5</a:t>
            </a:fld>
            <a:endParaRPr lang="en-US" altLang="en-US" sz="1050"/>
          </a:p>
        </p:txBody>
      </p:sp>
      <p:sp>
        <p:nvSpPr>
          <p:cNvPr id="22531" name="Rectangle 2">
            <a:extLst>
              <a:ext uri="{FF2B5EF4-FFF2-40B4-BE49-F238E27FC236}">
                <a16:creationId xmlns:a16="http://schemas.microsoft.com/office/drawing/2014/main" id="{669A88EC-5CF1-6744-92CA-A0A27B18CE35}"/>
              </a:ext>
            </a:extLst>
          </p:cNvPr>
          <p:cNvSpPr>
            <a:spLocks noGrp="1" noChangeArrowheads="1"/>
          </p:cNvSpPr>
          <p:nvPr>
            <p:ph type="title"/>
          </p:nvPr>
        </p:nvSpPr>
        <p:spPr>
          <a:xfrm>
            <a:off x="903685" y="339502"/>
            <a:ext cx="7772400" cy="457200"/>
          </a:xfrm>
        </p:spPr>
        <p:txBody>
          <a:bodyPr/>
          <a:lstStyle/>
          <a:p>
            <a:pPr eaLnBrk="1" hangingPunct="1"/>
            <a:r>
              <a:rPr lang="en-US" altLang="en-US" dirty="0">
                <a:latin typeface="Comic Sans MS" panose="030F0902030302020204" pitchFamily="66" charset="0"/>
              </a:rPr>
              <a:t>Format</a:t>
            </a:r>
          </a:p>
        </p:txBody>
      </p:sp>
      <p:sp>
        <p:nvSpPr>
          <p:cNvPr id="22532" name="Rectangle 3">
            <a:extLst>
              <a:ext uri="{FF2B5EF4-FFF2-40B4-BE49-F238E27FC236}">
                <a16:creationId xmlns:a16="http://schemas.microsoft.com/office/drawing/2014/main" id="{EB9AF1AC-9C5F-B443-80DC-74020814A121}"/>
              </a:ext>
            </a:extLst>
          </p:cNvPr>
          <p:cNvSpPr>
            <a:spLocks noGrp="1" noChangeArrowheads="1"/>
          </p:cNvSpPr>
          <p:nvPr>
            <p:ph type="body" idx="1"/>
          </p:nvPr>
        </p:nvSpPr>
        <p:spPr bwMode="auto">
          <a:xfrm>
            <a:off x="6084168" y="633726"/>
            <a:ext cx="3022997" cy="1200789"/>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bodyPr>
          <a:lstStyle/>
          <a:p>
            <a:pPr marL="0" indent="0" eaLnBrk="1" hangingPunct="1">
              <a:lnSpc>
                <a:spcPct val="90000"/>
              </a:lnSpc>
              <a:buNone/>
            </a:pPr>
            <a:r>
              <a:rPr lang="en-US" altLang="en-US" sz="1350" b="1" dirty="0">
                <a:latin typeface="Comic Sans MS" panose="030F0902030302020204" pitchFamily="66" charset="0"/>
              </a:rPr>
              <a:t>Recently, some journals give you the MS Word format to prepare the manuscript exactly as it would appear, thus saving money in typesetting</a:t>
            </a:r>
          </a:p>
        </p:txBody>
      </p:sp>
      <p:pic>
        <p:nvPicPr>
          <p:cNvPr id="4" name="Picture 3">
            <a:extLst>
              <a:ext uri="{FF2B5EF4-FFF2-40B4-BE49-F238E27FC236}">
                <a16:creationId xmlns:a16="http://schemas.microsoft.com/office/drawing/2014/main" id="{AA26D34A-1A2D-E449-9B2D-B1549C935A6D}"/>
              </a:ext>
            </a:extLst>
          </p:cNvPr>
          <p:cNvPicPr>
            <a:picLocks noChangeAspect="1"/>
          </p:cNvPicPr>
          <p:nvPr/>
        </p:nvPicPr>
        <p:blipFill>
          <a:blip r:embed="rId3"/>
          <a:stretch>
            <a:fillRect/>
          </a:stretch>
        </p:blipFill>
        <p:spPr>
          <a:xfrm>
            <a:off x="1475656" y="1002432"/>
            <a:ext cx="3284891" cy="4083918"/>
          </a:xfrm>
          <a:prstGeom prst="rect">
            <a:avLst/>
          </a:prstGeom>
        </p:spPr>
      </p:pic>
      <p:sp>
        <p:nvSpPr>
          <p:cNvPr id="3" name="TextBox 2">
            <a:extLst>
              <a:ext uri="{FF2B5EF4-FFF2-40B4-BE49-F238E27FC236}">
                <a16:creationId xmlns:a16="http://schemas.microsoft.com/office/drawing/2014/main" id="{EA21F1B5-57CA-2A4B-A822-05CF6D8EC5B6}"/>
              </a:ext>
            </a:extLst>
          </p:cNvPr>
          <p:cNvSpPr txBox="1"/>
          <p:nvPr/>
        </p:nvSpPr>
        <p:spPr>
          <a:xfrm>
            <a:off x="6300192" y="2859782"/>
            <a:ext cx="1707519" cy="461665"/>
          </a:xfrm>
          <a:prstGeom prst="rect">
            <a:avLst/>
          </a:prstGeom>
          <a:noFill/>
        </p:spPr>
        <p:txBody>
          <a:bodyPr wrap="none" rtlCol="0">
            <a:spAutoFit/>
          </a:bodyPr>
          <a:lstStyle/>
          <a:p>
            <a:r>
              <a:rPr lang="it-IT" b="1" dirty="0" err="1"/>
              <a:t>Examples</a:t>
            </a:r>
            <a:r>
              <a:rPr lang="it-IT" b="1" dirty="0"/>
              <a:t> </a:t>
            </a:r>
          </a:p>
        </p:txBody>
      </p:sp>
    </p:spTree>
    <p:extLst>
      <p:ext uri="{BB962C8B-B14F-4D97-AF65-F5344CB8AC3E}">
        <p14:creationId xmlns:p14="http://schemas.microsoft.com/office/powerpoint/2010/main" val="3953300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Number Placeholder 3">
            <a:extLst>
              <a:ext uri="{FF2B5EF4-FFF2-40B4-BE49-F238E27FC236}">
                <a16:creationId xmlns:a16="http://schemas.microsoft.com/office/drawing/2014/main" id="{14BFE04D-61BA-0346-BA93-60AAFDCBFA5E}"/>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7CD2ECF6-39C9-B840-8741-9B242F10FE65}" type="slidenum">
              <a:rPr lang="en-US" altLang="en-US" sz="1050"/>
              <a:pPr/>
              <a:t>50</a:t>
            </a:fld>
            <a:endParaRPr lang="en-US" altLang="en-US" sz="1050"/>
          </a:p>
        </p:txBody>
      </p:sp>
      <p:sp>
        <p:nvSpPr>
          <p:cNvPr id="98307" name="Rectangle 3">
            <a:extLst>
              <a:ext uri="{FF2B5EF4-FFF2-40B4-BE49-F238E27FC236}">
                <a16:creationId xmlns:a16="http://schemas.microsoft.com/office/drawing/2014/main" id="{CCAB5169-0C9D-7744-A8A2-1BB0510E7F17}"/>
              </a:ext>
            </a:extLst>
          </p:cNvPr>
          <p:cNvSpPr>
            <a:spLocks noGrp="1" noChangeArrowheads="1"/>
          </p:cNvSpPr>
          <p:nvPr>
            <p:ph type="body" idx="1"/>
          </p:nvPr>
        </p:nvSpPr>
        <p:spPr bwMode="auto">
          <a:xfrm>
            <a:off x="723900" y="1110134"/>
            <a:ext cx="7808540" cy="297378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indent="0">
              <a:buNone/>
            </a:pPr>
            <a:r>
              <a:rPr lang="en-US" altLang="en-US" sz="2100" dirty="0">
                <a:latin typeface="Comic Sans MS" panose="030F0902030302020204" pitchFamily="66" charset="0"/>
              </a:rPr>
              <a:t>‘</a:t>
            </a:r>
            <a:r>
              <a:rPr lang="en-US" altLang="ja-JP" sz="2100" b="1" dirty="0">
                <a:latin typeface="Comic Sans MS" panose="030F0902030302020204" pitchFamily="66" charset="0"/>
              </a:rPr>
              <a:t>Respectively</a:t>
            </a:r>
            <a:r>
              <a:rPr lang="en-US" altLang="en-US" sz="2100" dirty="0">
                <a:latin typeface="Comic Sans MS" panose="030F0902030302020204" pitchFamily="66" charset="0"/>
              </a:rPr>
              <a:t>’</a:t>
            </a:r>
            <a:r>
              <a:rPr lang="en-US" altLang="ja-JP" sz="2100" dirty="0">
                <a:latin typeface="Comic Sans MS" panose="030F0902030302020204" pitchFamily="66" charset="0"/>
              </a:rPr>
              <a:t> is an adverb that is used to mean </a:t>
            </a:r>
            <a:r>
              <a:rPr lang="en-US" altLang="en-US" sz="2100" dirty="0">
                <a:latin typeface="Comic Sans MS" panose="030F0902030302020204" pitchFamily="66" charset="0"/>
              </a:rPr>
              <a:t>“</a:t>
            </a:r>
            <a:r>
              <a:rPr lang="en-US" altLang="ja-JP" sz="2100" dirty="0">
                <a:latin typeface="Comic Sans MS" panose="030F0902030302020204" pitchFamily="66" charset="0"/>
              </a:rPr>
              <a:t>in the order given</a:t>
            </a:r>
            <a:r>
              <a:rPr lang="en-US" altLang="en-US" sz="2100" dirty="0">
                <a:latin typeface="Comic Sans MS" panose="030F0902030302020204" pitchFamily="66" charset="0"/>
              </a:rPr>
              <a:t>”</a:t>
            </a:r>
            <a:r>
              <a:rPr lang="en-US" altLang="ja-JP" sz="2100" dirty="0">
                <a:latin typeface="Comic Sans MS" panose="030F0902030302020204" pitchFamily="66" charset="0"/>
              </a:rPr>
              <a:t> and can be used to avoid repetition and reduce the length of a sentence.</a:t>
            </a:r>
          </a:p>
          <a:p>
            <a:pPr marL="449263" indent="0">
              <a:buNone/>
            </a:pPr>
            <a:r>
              <a:rPr lang="en-US" altLang="en-US" sz="2100" dirty="0">
                <a:latin typeface="Comic Sans MS" panose="030F0902030302020204" pitchFamily="66" charset="0"/>
              </a:rPr>
              <a:t>For example:</a:t>
            </a:r>
          </a:p>
          <a:p>
            <a:pPr marL="449263" indent="0"/>
            <a:r>
              <a:rPr lang="en-US" altLang="en-US" sz="1800" dirty="0">
                <a:latin typeface="Comic Sans MS" panose="030F0902030302020204" pitchFamily="66" charset="0"/>
              </a:rPr>
              <a:t>The tubes containing blood were labeled B and </a:t>
            </a:r>
            <a:r>
              <a:rPr lang="en-US" altLang="en-US" sz="1800" u="sng" dirty="0">
                <a:latin typeface="Comic Sans MS" panose="030F0902030302020204" pitchFamily="66" charset="0"/>
              </a:rPr>
              <a:t>those containing </a:t>
            </a:r>
            <a:r>
              <a:rPr lang="en-US" altLang="en-US" sz="1800" dirty="0">
                <a:latin typeface="Comic Sans MS" panose="030F0902030302020204" pitchFamily="66" charset="0"/>
              </a:rPr>
              <a:t>saline </a:t>
            </a:r>
            <a:r>
              <a:rPr lang="en-US" altLang="en-US" sz="1800" u="sng" dirty="0">
                <a:latin typeface="Comic Sans MS" panose="030F0902030302020204" pitchFamily="66" charset="0"/>
              </a:rPr>
              <a:t>were labeled </a:t>
            </a:r>
            <a:r>
              <a:rPr lang="en-US" altLang="en-US" sz="1800" dirty="0">
                <a:latin typeface="Comic Sans MS" panose="030F0902030302020204" pitchFamily="66" charset="0"/>
              </a:rPr>
              <a:t>S and </a:t>
            </a:r>
            <a:r>
              <a:rPr lang="en-US" altLang="en-US" sz="1800" u="sng" dirty="0">
                <a:latin typeface="Comic Sans MS" panose="030F0902030302020204" pitchFamily="66" charset="0"/>
              </a:rPr>
              <a:t>those containing </a:t>
            </a:r>
            <a:r>
              <a:rPr lang="en-US" altLang="en-US" sz="1800" dirty="0">
                <a:latin typeface="Comic Sans MS" panose="030F0902030302020204" pitchFamily="66" charset="0"/>
              </a:rPr>
              <a:t>urine </a:t>
            </a:r>
            <a:r>
              <a:rPr lang="en-US" altLang="en-US" sz="1800" u="sng" dirty="0">
                <a:latin typeface="Comic Sans MS" panose="030F0902030302020204" pitchFamily="66" charset="0"/>
              </a:rPr>
              <a:t>were labeled </a:t>
            </a:r>
            <a:r>
              <a:rPr lang="en-US" altLang="en-US" sz="1800" dirty="0">
                <a:latin typeface="Comic Sans MS" panose="030F0902030302020204" pitchFamily="66" charset="0"/>
              </a:rPr>
              <a:t>U. (no need for “</a:t>
            </a:r>
            <a:r>
              <a:rPr lang="en-US" altLang="en-US" sz="1800" b="1" dirty="0">
                <a:latin typeface="Comic Sans MS" panose="030F0902030302020204" pitchFamily="66" charset="0"/>
              </a:rPr>
              <a:t>respectively</a:t>
            </a:r>
            <a:r>
              <a:rPr lang="en-US" altLang="en-US" sz="1800" dirty="0">
                <a:latin typeface="Comic Sans MS" panose="030F0902030302020204" pitchFamily="66" charset="0"/>
              </a:rPr>
              <a:t>”)</a:t>
            </a:r>
          </a:p>
          <a:p>
            <a:pPr marL="449263" indent="0"/>
            <a:r>
              <a:rPr lang="en-US" altLang="en-US" sz="1800" dirty="0">
                <a:latin typeface="Comic Sans MS" panose="030F0902030302020204" pitchFamily="66" charset="0"/>
              </a:rPr>
              <a:t>The tubes containing blood, saline and urine were labeled B, S and U, respectively.</a:t>
            </a:r>
          </a:p>
        </p:txBody>
      </p:sp>
      <p:sp>
        <p:nvSpPr>
          <p:cNvPr id="5" name="Rectangle 2">
            <a:extLst>
              <a:ext uri="{FF2B5EF4-FFF2-40B4-BE49-F238E27FC236}">
                <a16:creationId xmlns:a16="http://schemas.microsoft.com/office/drawing/2014/main" id="{7313D711-AF2E-0D49-BAD7-800D104B7538}"/>
              </a:ext>
            </a:extLst>
          </p:cNvPr>
          <p:cNvSpPr txBox="1">
            <a:spLocks noChangeArrowheads="1"/>
          </p:cNvSpPr>
          <p:nvPr/>
        </p:nvSpPr>
        <p:spPr bwMode="auto">
          <a:xfrm>
            <a:off x="827584" y="339502"/>
            <a:ext cx="5829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Language – “</a:t>
            </a:r>
            <a:r>
              <a:rPr lang="en-US" altLang="en-US" dirty="0">
                <a:latin typeface="Comic Sans MS" panose="030F0902030302020204" pitchFamily="66" charset="0"/>
              </a:rPr>
              <a:t>respectively”</a:t>
            </a:r>
            <a:endParaRPr lang="en-US" altLang="en-US" kern="0" dirty="0">
              <a:latin typeface="Comic Sans MS" panose="030F0902030302020204" pitchFamily="66"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Number Placeholder 3">
            <a:extLst>
              <a:ext uri="{FF2B5EF4-FFF2-40B4-BE49-F238E27FC236}">
                <a16:creationId xmlns:a16="http://schemas.microsoft.com/office/drawing/2014/main" id="{12B8617A-D783-CA4B-9EAB-5645A32C1EF8}"/>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9D946A4A-2A51-974F-B503-0CC5F22476B9}" type="slidenum">
              <a:rPr lang="en-US" altLang="en-US" sz="1050"/>
              <a:pPr/>
              <a:t>51</a:t>
            </a:fld>
            <a:endParaRPr lang="en-US" altLang="en-US" sz="1050"/>
          </a:p>
        </p:txBody>
      </p:sp>
      <p:sp>
        <p:nvSpPr>
          <p:cNvPr id="100355" name="Rectangle 3">
            <a:extLst>
              <a:ext uri="{FF2B5EF4-FFF2-40B4-BE49-F238E27FC236}">
                <a16:creationId xmlns:a16="http://schemas.microsoft.com/office/drawing/2014/main" id="{B5B91101-223D-0540-9A99-1C2895F81AA0}"/>
              </a:ext>
            </a:extLst>
          </p:cNvPr>
          <p:cNvSpPr>
            <a:spLocks noGrp="1" noChangeArrowheads="1"/>
          </p:cNvSpPr>
          <p:nvPr>
            <p:ph type="body" idx="1"/>
          </p:nvPr>
        </p:nvSpPr>
        <p:spPr bwMode="auto">
          <a:xfrm>
            <a:off x="761864" y="1203598"/>
            <a:ext cx="7848872" cy="2597551"/>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bodyPr>
          <a:lstStyle/>
          <a:p>
            <a:pPr marL="0" indent="0" eaLnBrk="1" hangingPunct="1">
              <a:lnSpc>
                <a:spcPct val="90000"/>
              </a:lnSpc>
              <a:buNone/>
            </a:pPr>
            <a:r>
              <a:rPr lang="en-US" altLang="en-US" sz="2100" b="1" dirty="0">
                <a:latin typeface="Comic Sans MS" panose="030F0902030302020204" pitchFamily="66" charset="0"/>
              </a:rPr>
              <a:t>Spell out numbers</a:t>
            </a:r>
            <a:r>
              <a:rPr lang="en-US" altLang="en-US" sz="2100" dirty="0">
                <a:latin typeface="Comic Sans MS" panose="030F0902030302020204" pitchFamily="66" charset="0"/>
              </a:rPr>
              <a:t> from one to nine, if they are not followed by units, and </a:t>
            </a:r>
            <a:r>
              <a:rPr lang="en-US" altLang="en-US" sz="2100" b="1" dirty="0">
                <a:latin typeface="Comic Sans MS" panose="030F0902030302020204" pitchFamily="66" charset="0"/>
              </a:rPr>
              <a:t>use Arabic numbers </a:t>
            </a:r>
            <a:r>
              <a:rPr lang="en-US" altLang="en-US" sz="2100" dirty="0">
                <a:latin typeface="Comic Sans MS" panose="030F0902030302020204" pitchFamily="66" charset="0"/>
              </a:rPr>
              <a:t>for those above 10.</a:t>
            </a:r>
            <a:endParaRPr lang="en-US" altLang="en-US" sz="1800" dirty="0">
              <a:latin typeface="Comic Sans MS" panose="030F0902030302020204" pitchFamily="66" charset="0"/>
            </a:endParaRPr>
          </a:p>
          <a:p>
            <a:pPr eaLnBrk="1" hangingPunct="1">
              <a:lnSpc>
                <a:spcPct val="90000"/>
              </a:lnSpc>
              <a:buFontTx/>
              <a:buNone/>
            </a:pPr>
            <a:r>
              <a:rPr lang="en-US" altLang="en-US" sz="1800" dirty="0">
                <a:latin typeface="Comic Sans MS" panose="030F0902030302020204" pitchFamily="66" charset="0"/>
              </a:rPr>
              <a:t>		For example:</a:t>
            </a:r>
            <a:endParaRPr lang="en-US" altLang="en-US" sz="2100" dirty="0">
              <a:latin typeface="Comic Sans MS" panose="030F0902030302020204" pitchFamily="66" charset="0"/>
            </a:endParaRPr>
          </a:p>
          <a:p>
            <a:pPr lvl="2" eaLnBrk="1" hangingPunct="1"/>
            <a:r>
              <a:rPr lang="en-US" altLang="en-US" dirty="0">
                <a:latin typeface="Comic Sans MS" panose="030F0902030302020204" pitchFamily="66" charset="0"/>
              </a:rPr>
              <a:t>(Yes) In the present study 9 tanks (units) were used in each of the five therapies used for the study.  </a:t>
            </a:r>
          </a:p>
          <a:p>
            <a:pPr lvl="2" eaLnBrk="1" hangingPunct="1"/>
            <a:r>
              <a:rPr lang="en-US" altLang="en-US" dirty="0">
                <a:latin typeface="Comic Sans MS" panose="030F0902030302020204" pitchFamily="66" charset="0"/>
              </a:rPr>
              <a:t>(Yes) The experiments were repeated at 12 different times during the period of 3 years (units).</a:t>
            </a:r>
          </a:p>
        </p:txBody>
      </p:sp>
      <p:sp>
        <p:nvSpPr>
          <p:cNvPr id="5" name="Rectangle 2">
            <a:extLst>
              <a:ext uri="{FF2B5EF4-FFF2-40B4-BE49-F238E27FC236}">
                <a16:creationId xmlns:a16="http://schemas.microsoft.com/office/drawing/2014/main" id="{897CED94-7A24-3F4E-ACC8-87FA7580A459}"/>
              </a:ext>
            </a:extLst>
          </p:cNvPr>
          <p:cNvSpPr txBox="1">
            <a:spLocks noChangeArrowheads="1"/>
          </p:cNvSpPr>
          <p:nvPr/>
        </p:nvSpPr>
        <p:spPr bwMode="auto">
          <a:xfrm>
            <a:off x="827584" y="339502"/>
            <a:ext cx="5829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Language – numerals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Number Placeholder 3">
            <a:extLst>
              <a:ext uri="{FF2B5EF4-FFF2-40B4-BE49-F238E27FC236}">
                <a16:creationId xmlns:a16="http://schemas.microsoft.com/office/drawing/2014/main" id="{C2B32771-BE7A-364A-BB68-274D3E5D73FB}"/>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2A78C225-CB4C-5A4E-80A3-7BD95299008A}" type="slidenum">
              <a:rPr lang="en-US" altLang="en-US" sz="1050"/>
              <a:pPr/>
              <a:t>52</a:t>
            </a:fld>
            <a:endParaRPr lang="en-US" altLang="en-US" sz="1050"/>
          </a:p>
        </p:txBody>
      </p:sp>
      <p:sp>
        <p:nvSpPr>
          <p:cNvPr id="104451" name="Rectangle 3">
            <a:extLst>
              <a:ext uri="{FF2B5EF4-FFF2-40B4-BE49-F238E27FC236}">
                <a16:creationId xmlns:a16="http://schemas.microsoft.com/office/drawing/2014/main" id="{28550569-7ADE-084D-B3DB-D4D61045B151}"/>
              </a:ext>
            </a:extLst>
          </p:cNvPr>
          <p:cNvSpPr>
            <a:spLocks noGrp="1" noChangeArrowheads="1"/>
          </p:cNvSpPr>
          <p:nvPr>
            <p:ph type="body" idx="1"/>
          </p:nvPr>
        </p:nvSpPr>
        <p:spPr bwMode="auto">
          <a:xfrm>
            <a:off x="754418" y="1124150"/>
            <a:ext cx="8065873" cy="3936206"/>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bodyPr>
          <a:lstStyle/>
          <a:p>
            <a:pPr marL="0" indent="0" eaLnBrk="1" hangingPunct="1">
              <a:lnSpc>
                <a:spcPct val="90000"/>
              </a:lnSpc>
              <a:buNone/>
            </a:pPr>
            <a:r>
              <a:rPr lang="en-US" altLang="en-US" sz="2100" dirty="0">
                <a:latin typeface="Comic Sans MS" panose="030F0902030302020204" pitchFamily="66" charset="0"/>
              </a:rPr>
              <a:t>In a </a:t>
            </a:r>
            <a:r>
              <a:rPr lang="en-US" altLang="en-US" sz="2100" b="1" dirty="0">
                <a:latin typeface="Comic Sans MS" panose="030F0902030302020204" pitchFamily="66" charset="0"/>
              </a:rPr>
              <a:t>list of terms</a:t>
            </a:r>
            <a:r>
              <a:rPr lang="en-US" altLang="en-US" sz="2100" dirty="0">
                <a:latin typeface="Comic Sans MS" panose="030F0902030302020204" pitchFamily="66" charset="0"/>
              </a:rPr>
              <a:t>, all must be in the same form (verbs, nouns, etc.).</a:t>
            </a:r>
            <a:endParaRPr lang="en-US" altLang="en-US" sz="1800" dirty="0">
              <a:latin typeface="Comic Sans MS" panose="030F0902030302020204" pitchFamily="66" charset="0"/>
            </a:endParaRPr>
          </a:p>
          <a:p>
            <a:pPr eaLnBrk="1" hangingPunct="1">
              <a:lnSpc>
                <a:spcPct val="90000"/>
              </a:lnSpc>
              <a:buFontTx/>
              <a:buNone/>
            </a:pPr>
            <a:r>
              <a:rPr lang="en-US" altLang="en-US" sz="1800" dirty="0">
                <a:latin typeface="Comic Sans MS" panose="030F0902030302020204" pitchFamily="66" charset="0"/>
              </a:rPr>
              <a:t>		For example:</a:t>
            </a:r>
            <a:endParaRPr lang="en-US" altLang="en-US" sz="2100" dirty="0">
              <a:latin typeface="Comic Sans MS" panose="030F0902030302020204" pitchFamily="66" charset="0"/>
            </a:endParaRPr>
          </a:p>
          <a:p>
            <a:pPr lvl="2" eaLnBrk="1" hangingPunct="1">
              <a:lnSpc>
                <a:spcPct val="90000"/>
              </a:lnSpc>
            </a:pPr>
            <a:r>
              <a:rPr lang="en-US" altLang="en-US" dirty="0">
                <a:latin typeface="Comic Sans MS" panose="030F0902030302020204" pitchFamily="66" charset="0"/>
              </a:rPr>
              <a:t>(Yes) The objective was to </a:t>
            </a:r>
            <a:r>
              <a:rPr lang="en-US" altLang="en-US" u="sng" dirty="0">
                <a:latin typeface="Comic Sans MS" panose="030F0902030302020204" pitchFamily="66" charset="0"/>
              </a:rPr>
              <a:t>study</a:t>
            </a:r>
            <a:r>
              <a:rPr lang="en-US" altLang="en-US" dirty="0">
                <a:latin typeface="Comic Sans MS" panose="030F0902030302020204" pitchFamily="66" charset="0"/>
              </a:rPr>
              <a:t> behaviour, </a:t>
            </a:r>
            <a:r>
              <a:rPr lang="en-US" altLang="en-US" u="sng" dirty="0">
                <a:latin typeface="Comic Sans MS" panose="030F0902030302020204" pitchFamily="66" charset="0"/>
              </a:rPr>
              <a:t>describe</a:t>
            </a:r>
            <a:r>
              <a:rPr lang="en-US" altLang="en-US" dirty="0">
                <a:latin typeface="Comic Sans MS" panose="030F0902030302020204" pitchFamily="66" charset="0"/>
              </a:rPr>
              <a:t> form and </a:t>
            </a:r>
            <a:r>
              <a:rPr lang="en-US" altLang="en-US" u="sng" dirty="0">
                <a:latin typeface="Comic Sans MS" panose="030F0902030302020204" pitchFamily="66" charset="0"/>
              </a:rPr>
              <a:t>develop</a:t>
            </a:r>
            <a:r>
              <a:rPr lang="en-US" altLang="en-US" dirty="0">
                <a:latin typeface="Comic Sans MS" panose="030F0902030302020204" pitchFamily="66" charset="0"/>
              </a:rPr>
              <a:t> new methods. (all verbs)</a:t>
            </a:r>
          </a:p>
          <a:p>
            <a:pPr lvl="2" eaLnBrk="1" hangingPunct="1">
              <a:lnSpc>
                <a:spcPct val="90000"/>
              </a:lnSpc>
            </a:pPr>
            <a:r>
              <a:rPr lang="en-US" altLang="en-US" dirty="0">
                <a:latin typeface="Comic Sans MS" panose="030F0902030302020204" pitchFamily="66" charset="0"/>
              </a:rPr>
              <a:t>(Yes) The objective was the </a:t>
            </a:r>
            <a:r>
              <a:rPr lang="en-US" altLang="en-US" u="sng" dirty="0">
                <a:latin typeface="Comic Sans MS" panose="030F0902030302020204" pitchFamily="66" charset="0"/>
              </a:rPr>
              <a:t>study</a:t>
            </a:r>
            <a:r>
              <a:rPr lang="en-US" altLang="en-US" dirty="0">
                <a:latin typeface="Comic Sans MS" panose="030F0902030302020204" pitchFamily="66" charset="0"/>
              </a:rPr>
              <a:t> of behavior, the </a:t>
            </a:r>
            <a:r>
              <a:rPr lang="en-US" altLang="en-US" u="sng" dirty="0">
                <a:latin typeface="Comic Sans MS" panose="030F0902030302020204" pitchFamily="66" charset="0"/>
              </a:rPr>
              <a:t>description</a:t>
            </a:r>
            <a:r>
              <a:rPr lang="en-US" altLang="en-US" dirty="0">
                <a:latin typeface="Comic Sans MS" panose="030F0902030302020204" pitchFamily="66" charset="0"/>
              </a:rPr>
              <a:t> of form and the </a:t>
            </a:r>
            <a:r>
              <a:rPr lang="en-US" altLang="en-US" u="sng" dirty="0">
                <a:latin typeface="Comic Sans MS" panose="030F0902030302020204" pitchFamily="66" charset="0"/>
              </a:rPr>
              <a:t>development</a:t>
            </a:r>
            <a:r>
              <a:rPr lang="en-US" altLang="en-US" dirty="0">
                <a:latin typeface="Comic Sans MS" panose="030F0902030302020204" pitchFamily="66" charset="0"/>
              </a:rPr>
              <a:t> of new methods. (all nouns)</a:t>
            </a:r>
          </a:p>
          <a:p>
            <a:pPr lvl="2" eaLnBrk="1" hangingPunct="1">
              <a:lnSpc>
                <a:spcPct val="90000"/>
              </a:lnSpc>
            </a:pPr>
            <a:endParaRPr lang="en-US" altLang="en-US" dirty="0">
              <a:latin typeface="Comic Sans MS" panose="030F0902030302020204" pitchFamily="66" charset="0"/>
            </a:endParaRPr>
          </a:p>
          <a:p>
            <a:pPr lvl="2" eaLnBrk="1" hangingPunct="1">
              <a:lnSpc>
                <a:spcPct val="90000"/>
              </a:lnSpc>
            </a:pPr>
            <a:r>
              <a:rPr lang="en-US" altLang="en-US" dirty="0">
                <a:solidFill>
                  <a:srgbClr val="FF0000"/>
                </a:solidFill>
                <a:latin typeface="Comic Sans MS" panose="030F0902030302020204" pitchFamily="66" charset="0"/>
              </a:rPr>
              <a:t>(No) The objective was to study behavior, describe form and the development of new methods.</a:t>
            </a:r>
          </a:p>
        </p:txBody>
      </p:sp>
      <p:sp>
        <p:nvSpPr>
          <p:cNvPr id="5" name="Rectangle 2">
            <a:extLst>
              <a:ext uri="{FF2B5EF4-FFF2-40B4-BE49-F238E27FC236}">
                <a16:creationId xmlns:a16="http://schemas.microsoft.com/office/drawing/2014/main" id="{576C2A14-F0B4-D949-8E47-5A42DFBCE77C}"/>
              </a:ext>
            </a:extLst>
          </p:cNvPr>
          <p:cNvSpPr txBox="1">
            <a:spLocks noChangeArrowheads="1"/>
          </p:cNvSpPr>
          <p:nvPr/>
        </p:nvSpPr>
        <p:spPr bwMode="auto">
          <a:xfrm>
            <a:off x="827584" y="339502"/>
            <a:ext cx="5829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Language – </a:t>
            </a:r>
            <a:r>
              <a:rPr lang="en-US" altLang="en-US" dirty="0">
                <a:latin typeface="Comic Sans MS" panose="030F0902030302020204" pitchFamily="66" charset="0"/>
              </a:rPr>
              <a:t>list of terms</a:t>
            </a:r>
            <a:endParaRPr lang="en-US" altLang="en-US" kern="0" dirty="0">
              <a:latin typeface="Comic Sans MS" panose="030F0902030302020204" pitchFamily="66"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Number Placeholder 3">
            <a:extLst>
              <a:ext uri="{FF2B5EF4-FFF2-40B4-BE49-F238E27FC236}">
                <a16:creationId xmlns:a16="http://schemas.microsoft.com/office/drawing/2014/main" id="{A4558A76-8EAA-064B-AAF4-A6258A3D1CE0}"/>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F9142EE9-D7C8-FE42-A76A-2A35BF66886F}" type="slidenum">
              <a:rPr lang="en-US" altLang="en-US" sz="1050"/>
              <a:pPr/>
              <a:t>53</a:t>
            </a:fld>
            <a:endParaRPr lang="en-US" altLang="en-US" sz="1050"/>
          </a:p>
        </p:txBody>
      </p:sp>
      <p:sp>
        <p:nvSpPr>
          <p:cNvPr id="106499" name="Rectangle 3">
            <a:extLst>
              <a:ext uri="{FF2B5EF4-FFF2-40B4-BE49-F238E27FC236}">
                <a16:creationId xmlns:a16="http://schemas.microsoft.com/office/drawing/2014/main" id="{526E7769-CF5E-2E41-A3F1-130AD46A1F0C}"/>
              </a:ext>
            </a:extLst>
          </p:cNvPr>
          <p:cNvSpPr>
            <a:spLocks noGrp="1" noChangeArrowheads="1"/>
          </p:cNvSpPr>
          <p:nvPr>
            <p:ph type="body" idx="1"/>
          </p:nvPr>
        </p:nvSpPr>
        <p:spPr bwMode="auto">
          <a:xfrm>
            <a:off x="757776" y="1131590"/>
            <a:ext cx="8064896" cy="3539131"/>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bodyPr>
          <a:lstStyle/>
          <a:p>
            <a:pPr marL="0" indent="0" eaLnBrk="1" hangingPunct="1">
              <a:lnSpc>
                <a:spcPct val="90000"/>
              </a:lnSpc>
              <a:buNone/>
            </a:pPr>
            <a:r>
              <a:rPr lang="en-US" altLang="en-US" sz="2000" dirty="0">
                <a:latin typeface="Comic Sans MS" panose="030F0902030302020204" pitchFamily="66" charset="0"/>
              </a:rPr>
              <a:t>In a list of terms </a:t>
            </a:r>
            <a:r>
              <a:rPr lang="en-US" altLang="en-US" sz="2000" b="1" dirty="0">
                <a:latin typeface="Comic Sans MS" panose="030F0902030302020204" pitchFamily="66" charset="0"/>
              </a:rPr>
              <a:t>with finite terms</a:t>
            </a:r>
            <a:r>
              <a:rPr lang="en-US" altLang="en-US" sz="2000" dirty="0">
                <a:latin typeface="Comic Sans MS" panose="030F0902030302020204" pitchFamily="66" charset="0"/>
              </a:rPr>
              <a:t>, the last one is connected with "and" or “, and” (both OK, be consistent), </a:t>
            </a:r>
            <a:endParaRPr lang="el-GR" altLang="en-US" sz="2000" dirty="0">
              <a:latin typeface="Comic Sans MS" panose="030F0902030302020204" pitchFamily="66" charset="0"/>
            </a:endParaRPr>
          </a:p>
          <a:p>
            <a:pPr eaLnBrk="1" hangingPunct="1">
              <a:lnSpc>
                <a:spcPct val="90000"/>
              </a:lnSpc>
              <a:buFontTx/>
              <a:buNone/>
            </a:pPr>
            <a:r>
              <a:rPr lang="en-US" altLang="en-US" sz="1800" dirty="0">
                <a:latin typeface="Comic Sans MS" panose="030F0902030302020204" pitchFamily="66" charset="0"/>
              </a:rPr>
              <a:t>	For example:</a:t>
            </a:r>
            <a:endParaRPr lang="en-US" altLang="en-US" sz="2100" dirty="0">
              <a:latin typeface="Comic Sans MS" panose="030F0902030302020204" pitchFamily="66" charset="0"/>
            </a:endParaRPr>
          </a:p>
          <a:p>
            <a:pPr lvl="2" eaLnBrk="1" hangingPunct="1">
              <a:lnSpc>
                <a:spcPct val="90000"/>
              </a:lnSpc>
            </a:pPr>
            <a:r>
              <a:rPr lang="en-US" altLang="en-US" dirty="0">
                <a:latin typeface="Comic Sans MS" panose="030F0902030302020204" pitchFamily="66" charset="0"/>
              </a:rPr>
              <a:t>(Yes) It has been found that fish have three steroids in their plasma during reproduction: testosterone, estradiol (,) and </a:t>
            </a:r>
            <a:r>
              <a:rPr lang="en-US" altLang="en-US" dirty="0" err="1">
                <a:latin typeface="Comic Sans MS" panose="030F0902030302020204" pitchFamily="66" charset="0"/>
              </a:rPr>
              <a:t>dihydroxyprogesterone</a:t>
            </a:r>
            <a:r>
              <a:rPr lang="en-US" altLang="en-US" dirty="0">
                <a:latin typeface="Comic Sans MS" panose="030F0902030302020204" pitchFamily="66" charset="0"/>
              </a:rPr>
              <a:t>.</a:t>
            </a:r>
            <a:endParaRPr lang="en-US" altLang="en-US" dirty="0">
              <a:solidFill>
                <a:srgbClr val="FF0000"/>
              </a:solidFill>
              <a:latin typeface="Comic Sans MS" panose="030F0902030302020204" pitchFamily="66" charset="0"/>
            </a:endParaRPr>
          </a:p>
          <a:p>
            <a:pPr marL="0" indent="0" eaLnBrk="1" hangingPunct="1">
              <a:lnSpc>
                <a:spcPct val="90000"/>
              </a:lnSpc>
              <a:buNone/>
            </a:pPr>
            <a:endParaRPr lang="el-GR" altLang="en-US" sz="2100" dirty="0">
              <a:latin typeface="Comic Sans MS" panose="030F0902030302020204" pitchFamily="66" charset="0"/>
            </a:endParaRPr>
          </a:p>
          <a:p>
            <a:pPr marL="0" indent="0" eaLnBrk="1" hangingPunct="1">
              <a:lnSpc>
                <a:spcPct val="90000"/>
              </a:lnSpc>
              <a:buNone/>
            </a:pPr>
            <a:r>
              <a:rPr lang="en-US" altLang="en-US" sz="2000" dirty="0">
                <a:latin typeface="Comic Sans MS" panose="030F0902030302020204" pitchFamily="66" charset="0"/>
              </a:rPr>
              <a:t>In a list of terms </a:t>
            </a:r>
            <a:r>
              <a:rPr lang="en-US" altLang="en-US" sz="2000" b="1" dirty="0">
                <a:latin typeface="Comic Sans MS" panose="030F0902030302020204" pitchFamily="66" charset="0"/>
              </a:rPr>
              <a:t>with infinite terms</a:t>
            </a:r>
            <a:r>
              <a:rPr lang="en-US" altLang="en-US" sz="2000" dirty="0">
                <a:latin typeface="Comic Sans MS" panose="030F0902030302020204" pitchFamily="66" charset="0"/>
              </a:rPr>
              <a:t>, add </a:t>
            </a:r>
            <a:r>
              <a:rPr lang="en-US" altLang="en-US" sz="2000" i="1" dirty="0">
                <a:latin typeface="Comic Sans MS" panose="030F0902030302020204" pitchFamily="66" charset="0"/>
              </a:rPr>
              <a:t>et cetera </a:t>
            </a:r>
            <a:r>
              <a:rPr lang="en-US" altLang="en-US" sz="2000" dirty="0">
                <a:latin typeface="Comic Sans MS" panose="030F0902030302020204" pitchFamily="66" charset="0"/>
              </a:rPr>
              <a:t>(</a:t>
            </a:r>
            <a:r>
              <a:rPr lang="en-US" altLang="en-US" sz="2000" i="1" dirty="0">
                <a:latin typeface="Comic Sans MS" panose="030F0902030302020204" pitchFamily="66" charset="0"/>
              </a:rPr>
              <a:t>etc.</a:t>
            </a:r>
            <a:r>
              <a:rPr lang="en-US" altLang="en-US" sz="2000" dirty="0">
                <a:latin typeface="Comic Sans MS" panose="030F0902030302020204" pitchFamily="66" charset="0"/>
              </a:rPr>
              <a:t>) after the last term (means “and other things”)</a:t>
            </a:r>
          </a:p>
          <a:p>
            <a:pPr eaLnBrk="1" hangingPunct="1">
              <a:lnSpc>
                <a:spcPct val="90000"/>
              </a:lnSpc>
              <a:buFontTx/>
              <a:buNone/>
            </a:pPr>
            <a:r>
              <a:rPr lang="en-US" altLang="en-US" sz="1800" dirty="0">
                <a:latin typeface="Comic Sans MS" panose="030F0902030302020204" pitchFamily="66" charset="0"/>
              </a:rPr>
              <a:t>	For example:</a:t>
            </a:r>
            <a:endParaRPr lang="en-US" altLang="en-US" sz="2100" dirty="0">
              <a:latin typeface="Comic Sans MS" panose="030F0902030302020204" pitchFamily="66" charset="0"/>
            </a:endParaRPr>
          </a:p>
          <a:p>
            <a:pPr lvl="2" eaLnBrk="1" hangingPunct="1">
              <a:lnSpc>
                <a:spcPct val="90000"/>
              </a:lnSpc>
            </a:pPr>
            <a:r>
              <a:rPr lang="en-US" altLang="en-US" dirty="0">
                <a:latin typeface="Comic Sans MS" panose="030F0902030302020204" pitchFamily="66" charset="0"/>
              </a:rPr>
              <a:t>(Yes) It has been found that fish have many steroids in their plasma during reproduction: testosterone, estradiol, </a:t>
            </a:r>
            <a:r>
              <a:rPr lang="en-US" altLang="en-US" dirty="0" err="1">
                <a:latin typeface="Comic Sans MS" panose="030F0902030302020204" pitchFamily="66" charset="0"/>
              </a:rPr>
              <a:t>dihydroxyprogesterone</a:t>
            </a:r>
            <a:r>
              <a:rPr lang="en-US" altLang="en-US" dirty="0">
                <a:latin typeface="Comic Sans MS" panose="030F0902030302020204" pitchFamily="66" charset="0"/>
              </a:rPr>
              <a:t>, etc.</a:t>
            </a:r>
            <a:endParaRPr lang="el-GR" altLang="en-US" dirty="0">
              <a:latin typeface="Comic Sans MS" panose="030F0902030302020204" pitchFamily="66" charset="0"/>
            </a:endParaRPr>
          </a:p>
        </p:txBody>
      </p:sp>
      <p:sp>
        <p:nvSpPr>
          <p:cNvPr id="8" name="Rectangle 2">
            <a:extLst>
              <a:ext uri="{FF2B5EF4-FFF2-40B4-BE49-F238E27FC236}">
                <a16:creationId xmlns:a16="http://schemas.microsoft.com/office/drawing/2014/main" id="{3FEBC9BC-ADA3-3B44-A401-DA8157465523}"/>
              </a:ext>
            </a:extLst>
          </p:cNvPr>
          <p:cNvSpPr txBox="1">
            <a:spLocks noChangeArrowheads="1"/>
          </p:cNvSpPr>
          <p:nvPr/>
        </p:nvSpPr>
        <p:spPr bwMode="auto">
          <a:xfrm>
            <a:off x="827584" y="339502"/>
            <a:ext cx="5829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Language – </a:t>
            </a:r>
            <a:r>
              <a:rPr lang="en-US" altLang="en-US" dirty="0">
                <a:latin typeface="Comic Sans MS" panose="030F0902030302020204" pitchFamily="66" charset="0"/>
              </a:rPr>
              <a:t>list of terms</a:t>
            </a:r>
            <a:endParaRPr lang="en-US" altLang="en-US" kern="0" dirty="0">
              <a:latin typeface="Comic Sans MS" panose="030F0902030302020204" pitchFamily="66"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Number Placeholder 3">
            <a:extLst>
              <a:ext uri="{FF2B5EF4-FFF2-40B4-BE49-F238E27FC236}">
                <a16:creationId xmlns:a16="http://schemas.microsoft.com/office/drawing/2014/main" id="{B850B70B-2801-0541-BB83-43180D92B322}"/>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9157DC22-8A5C-0D49-B610-ED0FF70BD7C3}" type="slidenum">
              <a:rPr lang="en-US" altLang="en-US" sz="1050"/>
              <a:pPr/>
              <a:t>54</a:t>
            </a:fld>
            <a:endParaRPr lang="en-US" altLang="en-US" sz="1050"/>
          </a:p>
        </p:txBody>
      </p:sp>
      <p:sp>
        <p:nvSpPr>
          <p:cNvPr id="51203" name="Rectangle 3">
            <a:extLst>
              <a:ext uri="{FF2B5EF4-FFF2-40B4-BE49-F238E27FC236}">
                <a16:creationId xmlns:a16="http://schemas.microsoft.com/office/drawing/2014/main" id="{F6FD118F-A88B-2F4E-B306-5E2533427D8E}"/>
              </a:ext>
            </a:extLst>
          </p:cNvPr>
          <p:cNvSpPr>
            <a:spLocks noGrp="1" noChangeArrowheads="1"/>
          </p:cNvSpPr>
          <p:nvPr>
            <p:ph type="body" idx="1"/>
          </p:nvPr>
        </p:nvSpPr>
        <p:spPr bwMode="auto">
          <a:xfrm>
            <a:off x="723900" y="1097192"/>
            <a:ext cx="7520508" cy="2313136"/>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indent="0" eaLnBrk="1" hangingPunct="1">
              <a:lnSpc>
                <a:spcPct val="90000"/>
              </a:lnSpc>
              <a:spcAft>
                <a:spcPts val="450"/>
              </a:spcAft>
              <a:buNone/>
              <a:defRPr/>
            </a:pPr>
            <a:r>
              <a:rPr lang="en-US" altLang="en-US" sz="1800" dirty="0">
                <a:latin typeface="Comic Sans MS" panose="030F0902030302020204" pitchFamily="66" charset="0"/>
              </a:rPr>
              <a:t>Unless specifically requested in the </a:t>
            </a:r>
            <a:r>
              <a:rPr lang="en-US" altLang="en-US" sz="1800" b="1" dirty="0">
                <a:latin typeface="Comic Sans MS" panose="030F0902030302020204" pitchFamily="66" charset="0"/>
              </a:rPr>
              <a:t>Instructions to Authors</a:t>
            </a:r>
            <a:r>
              <a:rPr lang="en-US" altLang="en-US" sz="1800" dirty="0">
                <a:latin typeface="Comic Sans MS" panose="030F0902030302020204" pitchFamily="66" charset="0"/>
              </a:rPr>
              <a:t>, always </a:t>
            </a:r>
            <a:r>
              <a:rPr lang="en-US" altLang="en-US" sz="1800" b="1" dirty="0">
                <a:latin typeface="Comic Sans MS" panose="030F0902030302020204" pitchFamily="66" charset="0"/>
              </a:rPr>
              <a:t>leave a space between the number and unit </a:t>
            </a:r>
          </a:p>
          <a:p>
            <a:pPr marL="0" indent="0" eaLnBrk="1" hangingPunct="1">
              <a:lnSpc>
                <a:spcPct val="90000"/>
              </a:lnSpc>
              <a:spcAft>
                <a:spcPts val="450"/>
              </a:spcAft>
              <a:buNone/>
              <a:defRPr/>
            </a:pPr>
            <a:r>
              <a:rPr lang="en-US" altLang="en-US" sz="1800" b="1" dirty="0">
                <a:latin typeface="Comic Sans MS" panose="030F0902030302020204" pitchFamily="66" charset="0"/>
              </a:rPr>
              <a:t>	</a:t>
            </a:r>
            <a:r>
              <a:rPr lang="en-US" altLang="en-US" sz="1800" dirty="0">
                <a:latin typeface="Comic Sans MS" panose="030F0902030302020204" pitchFamily="66" charset="0"/>
              </a:rPr>
              <a:t>for example, 10 Kg, 4 min, 9 h</a:t>
            </a:r>
            <a:r>
              <a:rPr lang="el-GR" altLang="en-US" sz="1800" dirty="0">
                <a:latin typeface="Comic Sans MS" panose="030F0902030302020204" pitchFamily="66" charset="0"/>
              </a:rPr>
              <a:t>, </a:t>
            </a:r>
            <a:endParaRPr lang="en-US" altLang="en-US" sz="1800" dirty="0">
              <a:latin typeface="Comic Sans MS" panose="030F0902030302020204" pitchFamily="66" charset="0"/>
            </a:endParaRPr>
          </a:p>
          <a:p>
            <a:pPr marL="0" indent="0" eaLnBrk="1" hangingPunct="1">
              <a:lnSpc>
                <a:spcPct val="90000"/>
              </a:lnSpc>
              <a:spcAft>
                <a:spcPts val="450"/>
              </a:spcAft>
              <a:buNone/>
              <a:defRPr/>
            </a:pPr>
            <a:r>
              <a:rPr lang="en-US" altLang="en-US" sz="1800" u="sng" dirty="0">
                <a:latin typeface="Comic Sans MS" panose="030F0902030302020204" pitchFamily="66" charset="0"/>
              </a:rPr>
              <a:t>except</a:t>
            </a:r>
            <a:r>
              <a:rPr lang="en-US" altLang="en-US" sz="1800" dirty="0">
                <a:latin typeface="Comic Sans MS" panose="030F0902030302020204" pitchFamily="66" charset="0"/>
              </a:rPr>
              <a:t> in the case of temperature degrees and percentage </a:t>
            </a:r>
          </a:p>
          <a:p>
            <a:pPr marL="0" indent="0" eaLnBrk="1" hangingPunct="1">
              <a:lnSpc>
                <a:spcPct val="90000"/>
              </a:lnSpc>
              <a:spcAft>
                <a:spcPts val="450"/>
              </a:spcAft>
              <a:buNone/>
              <a:defRPr/>
            </a:pPr>
            <a:r>
              <a:rPr lang="en-US" altLang="en-US" sz="1800" dirty="0">
                <a:latin typeface="Comic Sans MS" panose="030F0902030302020204" pitchFamily="66" charset="0"/>
              </a:rPr>
              <a:t>	for example, 34</a:t>
            </a:r>
            <a:r>
              <a:rPr lang="en-US" altLang="en-US" sz="1500" baseline="30000" dirty="0">
                <a:latin typeface="Comic Sans MS" panose="030F0902030302020204" pitchFamily="66" charset="0"/>
              </a:rPr>
              <a:t>o</a:t>
            </a:r>
            <a:r>
              <a:rPr lang="en-US" altLang="en-US" sz="1800" dirty="0">
                <a:latin typeface="Comic Sans MS" panose="030F0902030302020204" pitchFamily="66" charset="0"/>
              </a:rPr>
              <a:t>C and 20%</a:t>
            </a:r>
          </a:p>
        </p:txBody>
      </p:sp>
      <p:sp>
        <p:nvSpPr>
          <p:cNvPr id="5" name="Rectangle 2">
            <a:extLst>
              <a:ext uri="{FF2B5EF4-FFF2-40B4-BE49-F238E27FC236}">
                <a16:creationId xmlns:a16="http://schemas.microsoft.com/office/drawing/2014/main" id="{8224CB2F-4FCD-7B43-AF6A-3905868B659D}"/>
              </a:ext>
            </a:extLst>
          </p:cNvPr>
          <p:cNvSpPr txBox="1">
            <a:spLocks noChangeArrowheads="1"/>
          </p:cNvSpPr>
          <p:nvPr/>
        </p:nvSpPr>
        <p:spPr bwMode="auto">
          <a:xfrm>
            <a:off x="827584" y="339502"/>
            <a:ext cx="648072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Language – </a:t>
            </a:r>
            <a:r>
              <a:rPr lang="en-US" altLang="en-US" dirty="0">
                <a:latin typeface="Comic Sans MS" panose="030F0902030302020204" pitchFamily="66" charset="0"/>
              </a:rPr>
              <a:t>space between numbers and units</a:t>
            </a:r>
            <a:endParaRPr lang="en-US" altLang="en-US" kern="0" dirty="0">
              <a:latin typeface="Comic Sans MS" panose="030F0902030302020204" pitchFamily="66"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Number Placeholder 3">
            <a:extLst>
              <a:ext uri="{FF2B5EF4-FFF2-40B4-BE49-F238E27FC236}">
                <a16:creationId xmlns:a16="http://schemas.microsoft.com/office/drawing/2014/main" id="{B850B70B-2801-0541-BB83-43180D92B322}"/>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9157DC22-8A5C-0D49-B610-ED0FF70BD7C3}" type="slidenum">
              <a:rPr lang="en-US" altLang="en-US" sz="1050"/>
              <a:pPr/>
              <a:t>55</a:t>
            </a:fld>
            <a:endParaRPr lang="en-US" altLang="en-US" sz="1050"/>
          </a:p>
        </p:txBody>
      </p:sp>
      <p:sp>
        <p:nvSpPr>
          <p:cNvPr id="51203" name="Rectangle 3">
            <a:extLst>
              <a:ext uri="{FF2B5EF4-FFF2-40B4-BE49-F238E27FC236}">
                <a16:creationId xmlns:a16="http://schemas.microsoft.com/office/drawing/2014/main" id="{F6FD118F-A88B-2F4E-B306-5E2533427D8E}"/>
              </a:ext>
            </a:extLst>
          </p:cNvPr>
          <p:cNvSpPr>
            <a:spLocks noGrp="1" noChangeArrowheads="1"/>
          </p:cNvSpPr>
          <p:nvPr>
            <p:ph type="body" idx="1"/>
          </p:nvPr>
        </p:nvSpPr>
        <p:spPr bwMode="auto">
          <a:xfrm>
            <a:off x="703392" y="3581721"/>
            <a:ext cx="7520508" cy="2313136"/>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indent="0" eaLnBrk="1" hangingPunct="1">
              <a:lnSpc>
                <a:spcPct val="90000"/>
              </a:lnSpc>
              <a:spcAft>
                <a:spcPts val="450"/>
              </a:spcAft>
              <a:buNone/>
              <a:defRPr/>
            </a:pPr>
            <a:r>
              <a:rPr lang="en-US" altLang="en-US" sz="1800" dirty="0">
                <a:latin typeface="Comic Sans MS" panose="030F0902030302020204" pitchFamily="66" charset="0"/>
              </a:rPr>
              <a:t>A single sentence cannot constitute a paragraph.  Either expand further or consolidate with another paragraph</a:t>
            </a:r>
            <a:r>
              <a:rPr lang="en-US" altLang="en-US" sz="1350" dirty="0">
                <a:latin typeface="Comic Sans MS" panose="030F0902030302020204" pitchFamily="66" charset="0"/>
              </a:rPr>
              <a:t>.</a:t>
            </a:r>
          </a:p>
          <a:p>
            <a:pPr marL="0" indent="0" eaLnBrk="1" hangingPunct="1">
              <a:lnSpc>
                <a:spcPct val="90000"/>
              </a:lnSpc>
              <a:spcAft>
                <a:spcPts val="450"/>
              </a:spcAft>
              <a:buNone/>
              <a:defRPr/>
            </a:pPr>
            <a:r>
              <a:rPr lang="en-US" altLang="en-US" sz="1800" dirty="0">
                <a:latin typeface="Comic Sans MS" panose="030F0902030302020204" pitchFamily="66" charset="0"/>
              </a:rPr>
              <a:t>Use units with the IU standards (mg l</a:t>
            </a:r>
            <a:r>
              <a:rPr lang="en-US" altLang="en-US" sz="1800" baseline="30000" dirty="0">
                <a:latin typeface="Comic Sans MS" panose="030F0902030302020204" pitchFamily="66" charset="0"/>
              </a:rPr>
              <a:t>-1</a:t>
            </a:r>
            <a:r>
              <a:rPr lang="en-US" altLang="en-US" sz="1800" dirty="0">
                <a:latin typeface="Comic Sans MS" panose="030F0902030302020204" pitchFamily="66" charset="0"/>
              </a:rPr>
              <a:t> not ml/l), but follow format of journal.  </a:t>
            </a:r>
          </a:p>
        </p:txBody>
      </p:sp>
      <p:sp>
        <p:nvSpPr>
          <p:cNvPr id="5" name="Rectangle 2">
            <a:extLst>
              <a:ext uri="{FF2B5EF4-FFF2-40B4-BE49-F238E27FC236}">
                <a16:creationId xmlns:a16="http://schemas.microsoft.com/office/drawing/2014/main" id="{8224CB2F-4FCD-7B43-AF6A-3905868B659D}"/>
              </a:ext>
            </a:extLst>
          </p:cNvPr>
          <p:cNvSpPr txBox="1">
            <a:spLocks noChangeArrowheads="1"/>
          </p:cNvSpPr>
          <p:nvPr/>
        </p:nvSpPr>
        <p:spPr bwMode="auto">
          <a:xfrm>
            <a:off x="827584" y="339502"/>
            <a:ext cx="58293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Language – </a:t>
            </a:r>
            <a:r>
              <a:rPr lang="en-US" altLang="en-US" dirty="0">
                <a:latin typeface="Comic Sans MS" panose="030F0902030302020204" pitchFamily="66" charset="0"/>
              </a:rPr>
              <a:t>miscellaneous</a:t>
            </a:r>
            <a:endParaRPr lang="en-US" altLang="en-US" kern="0" dirty="0">
              <a:latin typeface="Comic Sans MS" panose="030F0902030302020204" pitchFamily="66" charset="0"/>
            </a:endParaRPr>
          </a:p>
        </p:txBody>
      </p:sp>
      <p:sp>
        <p:nvSpPr>
          <p:cNvPr id="6" name="Rectangle 3">
            <a:extLst>
              <a:ext uri="{FF2B5EF4-FFF2-40B4-BE49-F238E27FC236}">
                <a16:creationId xmlns:a16="http://schemas.microsoft.com/office/drawing/2014/main" id="{8D2AD8F5-B336-2F47-A0D1-9C6EAD8AEAA7}"/>
              </a:ext>
            </a:extLst>
          </p:cNvPr>
          <p:cNvSpPr txBox="1">
            <a:spLocks noChangeArrowheads="1"/>
          </p:cNvSpPr>
          <p:nvPr/>
        </p:nvSpPr>
        <p:spPr bwMode="auto">
          <a:xfrm>
            <a:off x="755576" y="987574"/>
            <a:ext cx="8064896" cy="353913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bodyPr>
          <a:lst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ea typeface="+mn-ea"/>
              </a:defRPr>
            </a:lvl2pPr>
            <a:lvl3pPr marL="857250" indent="-171450" algn="l" rtl="0" eaLnBrk="0" fontAlgn="base" hangingPunct="0">
              <a:spcBef>
                <a:spcPct val="20000"/>
              </a:spcBef>
              <a:spcAft>
                <a:spcPct val="0"/>
              </a:spcAft>
              <a:buChar char="•"/>
              <a:defRPr sz="1800">
                <a:solidFill>
                  <a:schemeClr val="tx1"/>
                </a:solidFill>
                <a:latin typeface="+mn-lt"/>
                <a:ea typeface="+mn-ea"/>
              </a:defRPr>
            </a:lvl3pPr>
            <a:lvl4pPr marL="1200150" indent="-171450" algn="l" rtl="0" eaLnBrk="0" fontAlgn="base" hangingPunct="0">
              <a:spcBef>
                <a:spcPct val="20000"/>
              </a:spcBef>
              <a:spcAft>
                <a:spcPct val="0"/>
              </a:spcAft>
              <a:buChar char="–"/>
              <a:defRPr sz="1500">
                <a:solidFill>
                  <a:schemeClr val="tx1"/>
                </a:solidFill>
                <a:latin typeface="+mn-lt"/>
                <a:ea typeface="+mn-ea"/>
              </a:defRPr>
            </a:lvl4pPr>
            <a:lvl5pPr marL="1543050" indent="-171450" algn="l" rtl="0" eaLnBrk="0" fontAlgn="base" hangingPunct="0">
              <a:spcBef>
                <a:spcPct val="20000"/>
              </a:spcBef>
              <a:spcAft>
                <a:spcPct val="0"/>
              </a:spcAft>
              <a:buChar char="»"/>
              <a:defRPr sz="1500">
                <a:solidFill>
                  <a:schemeClr val="tx1"/>
                </a:solidFill>
                <a:latin typeface="+mn-lt"/>
                <a:ea typeface="+mn-ea"/>
              </a:defRPr>
            </a:lvl5pPr>
            <a:lvl6pPr marL="1885950" indent="-171450" algn="l" rtl="0" fontAlgn="base">
              <a:spcBef>
                <a:spcPct val="20000"/>
              </a:spcBef>
              <a:spcAft>
                <a:spcPct val="0"/>
              </a:spcAft>
              <a:buChar char="»"/>
              <a:defRPr sz="1500">
                <a:solidFill>
                  <a:schemeClr val="tx1"/>
                </a:solidFill>
                <a:latin typeface="+mn-lt"/>
                <a:ea typeface="+mn-ea"/>
              </a:defRPr>
            </a:lvl6pPr>
            <a:lvl7pPr marL="2228850" indent="-171450" algn="l" rtl="0" fontAlgn="base">
              <a:spcBef>
                <a:spcPct val="20000"/>
              </a:spcBef>
              <a:spcAft>
                <a:spcPct val="0"/>
              </a:spcAft>
              <a:buChar char="»"/>
              <a:defRPr sz="1500">
                <a:solidFill>
                  <a:schemeClr val="tx1"/>
                </a:solidFill>
                <a:latin typeface="+mn-lt"/>
                <a:ea typeface="+mn-ea"/>
              </a:defRPr>
            </a:lvl7pPr>
            <a:lvl8pPr marL="2571750" indent="-171450" algn="l" rtl="0" fontAlgn="base">
              <a:spcBef>
                <a:spcPct val="20000"/>
              </a:spcBef>
              <a:spcAft>
                <a:spcPct val="0"/>
              </a:spcAft>
              <a:buChar char="»"/>
              <a:defRPr sz="1500">
                <a:solidFill>
                  <a:schemeClr val="tx1"/>
                </a:solidFill>
                <a:latin typeface="+mn-lt"/>
                <a:ea typeface="+mn-ea"/>
              </a:defRPr>
            </a:lvl8pPr>
            <a:lvl9pPr marL="2914650" indent="-171450" algn="l" rtl="0" fontAlgn="base">
              <a:spcBef>
                <a:spcPct val="20000"/>
              </a:spcBef>
              <a:spcAft>
                <a:spcPct val="0"/>
              </a:spcAft>
              <a:buChar char="»"/>
              <a:defRPr sz="1500">
                <a:solidFill>
                  <a:schemeClr val="tx1"/>
                </a:solidFill>
                <a:latin typeface="+mn-lt"/>
                <a:ea typeface="+mn-ea"/>
              </a:defRPr>
            </a:lvl9pPr>
          </a:lstStyle>
          <a:p>
            <a:pPr marL="0" indent="0" eaLnBrk="1" hangingPunct="1">
              <a:lnSpc>
                <a:spcPct val="90000"/>
              </a:lnSpc>
              <a:buFontTx/>
              <a:buNone/>
            </a:pPr>
            <a:r>
              <a:rPr lang="en-US" altLang="en-US" sz="2000" b="1" kern="0" dirty="0">
                <a:latin typeface="Comic Sans MS" panose="030F0902030302020204" pitchFamily="66" charset="0"/>
              </a:rPr>
              <a:t>The comma is placed next to the last letter, not the following letter</a:t>
            </a:r>
          </a:p>
          <a:p>
            <a:pPr eaLnBrk="1" hangingPunct="1">
              <a:lnSpc>
                <a:spcPct val="90000"/>
              </a:lnSpc>
              <a:buFontTx/>
              <a:buNone/>
            </a:pPr>
            <a:r>
              <a:rPr lang="en-US" altLang="en-US" sz="1800" kern="0" dirty="0">
                <a:latin typeface="Comic Sans MS" panose="030F0902030302020204" pitchFamily="66" charset="0"/>
              </a:rPr>
              <a:t>	For example:</a:t>
            </a:r>
            <a:endParaRPr lang="en-US" altLang="en-US" sz="2100" kern="0" dirty="0">
              <a:latin typeface="Comic Sans MS" panose="030F0902030302020204" pitchFamily="66" charset="0"/>
            </a:endParaRPr>
          </a:p>
          <a:p>
            <a:pPr lvl="2" eaLnBrk="1" hangingPunct="1">
              <a:lnSpc>
                <a:spcPct val="90000"/>
              </a:lnSpc>
            </a:pPr>
            <a:r>
              <a:rPr lang="en-US" altLang="en-US" kern="0" dirty="0">
                <a:latin typeface="Comic Sans MS" panose="030F0902030302020204" pitchFamily="66" charset="0"/>
              </a:rPr>
              <a:t>(Yes) It has been found that fish have many steroids in their plasma during reproduction, but they differ between males and females</a:t>
            </a:r>
          </a:p>
          <a:p>
            <a:pPr lvl="2" eaLnBrk="1" hangingPunct="1">
              <a:lnSpc>
                <a:spcPct val="90000"/>
              </a:lnSpc>
            </a:pPr>
            <a:r>
              <a:rPr lang="en-US" altLang="en-US" kern="0" dirty="0">
                <a:solidFill>
                  <a:srgbClr val="FF0000"/>
                </a:solidFill>
                <a:latin typeface="Comic Sans MS" panose="030F0902030302020204" pitchFamily="66" charset="0"/>
              </a:rPr>
              <a:t>(No) It has been found that fish have many steroids in their plasma during reproduction ,but they differ between males and females</a:t>
            </a:r>
          </a:p>
          <a:p>
            <a:pPr lvl="2" eaLnBrk="1" hangingPunct="1">
              <a:lnSpc>
                <a:spcPct val="90000"/>
              </a:lnSpc>
            </a:pPr>
            <a:endParaRPr lang="en-US" altLang="en-US" kern="0" dirty="0">
              <a:latin typeface="Comic Sans MS" panose="030F0902030302020204" pitchFamily="66" charset="0"/>
            </a:endParaRPr>
          </a:p>
          <a:p>
            <a:pPr lvl="2" eaLnBrk="1" hangingPunct="1">
              <a:lnSpc>
                <a:spcPct val="90000"/>
              </a:lnSpc>
            </a:pPr>
            <a:endParaRPr lang="en-US" altLang="en-US" kern="0" dirty="0">
              <a:solidFill>
                <a:srgbClr val="FF0000"/>
              </a:solidFill>
              <a:latin typeface="Comic Sans MS" panose="030F0902030302020204" pitchFamily="66" charset="0"/>
            </a:endParaRPr>
          </a:p>
          <a:p>
            <a:pPr marL="0" indent="0" eaLnBrk="1" hangingPunct="1">
              <a:lnSpc>
                <a:spcPct val="90000"/>
              </a:lnSpc>
              <a:buFontTx/>
              <a:buNone/>
            </a:pPr>
            <a:endParaRPr lang="el-GR" altLang="en-US" sz="2100" kern="0" dirty="0">
              <a:latin typeface="Comic Sans MS" panose="030F0902030302020204" pitchFamily="66" charset="0"/>
            </a:endParaRPr>
          </a:p>
        </p:txBody>
      </p:sp>
    </p:spTree>
    <p:extLst>
      <p:ext uri="{BB962C8B-B14F-4D97-AF65-F5344CB8AC3E}">
        <p14:creationId xmlns:p14="http://schemas.microsoft.com/office/powerpoint/2010/main" val="35304794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Number Placeholder 3">
            <a:extLst>
              <a:ext uri="{FF2B5EF4-FFF2-40B4-BE49-F238E27FC236}">
                <a16:creationId xmlns:a16="http://schemas.microsoft.com/office/drawing/2014/main" id="{21E05703-429F-534F-A60B-2F4130513BA9}"/>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53B5206A-6A03-FF45-9516-DACB13523FB8}" type="slidenum">
              <a:rPr lang="en-US" altLang="en-US" sz="1050"/>
              <a:pPr/>
              <a:t>56</a:t>
            </a:fld>
            <a:endParaRPr lang="en-US" altLang="en-US" sz="1050"/>
          </a:p>
        </p:txBody>
      </p:sp>
      <p:sp>
        <p:nvSpPr>
          <p:cNvPr id="100355" name="Rectangle 4">
            <a:extLst>
              <a:ext uri="{FF2B5EF4-FFF2-40B4-BE49-F238E27FC236}">
                <a16:creationId xmlns:a16="http://schemas.microsoft.com/office/drawing/2014/main" id="{5F5A6B9B-78CC-884A-8AEA-6868140F80EC}"/>
              </a:ext>
            </a:extLst>
          </p:cNvPr>
          <p:cNvSpPr>
            <a:spLocks noGrp="1" noChangeArrowheads="1"/>
          </p:cNvSpPr>
          <p:nvPr>
            <p:ph type="body" idx="1"/>
          </p:nvPr>
        </p:nvSpPr>
        <p:spPr bwMode="auto">
          <a:xfrm>
            <a:off x="827584" y="987574"/>
            <a:ext cx="7272808" cy="3984228"/>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bodyPr>
          <a:lstStyle/>
          <a:p>
            <a:pPr marL="342900" indent="-342900" eaLnBrk="1" hangingPunct="1">
              <a:lnSpc>
                <a:spcPct val="90000"/>
              </a:lnSpc>
              <a:buFontTx/>
              <a:buAutoNum type="arabicPeriod"/>
              <a:defRPr/>
            </a:pPr>
            <a:r>
              <a:rPr lang="en-US" altLang="en-US" sz="1800" dirty="0">
                <a:latin typeface="Comic Sans MS" panose="030F0902030302020204" pitchFamily="66" charset="0"/>
              </a:rPr>
              <a:t>Prepare the Title page </a:t>
            </a:r>
            <a:r>
              <a:rPr lang="en-US" altLang="en-US" sz="1500" dirty="0">
                <a:latin typeface="Comic Sans MS" panose="030F0902030302020204" pitchFamily="66" charset="0"/>
              </a:rPr>
              <a:t>(This will form the </a:t>
            </a:r>
            <a:r>
              <a:rPr lang="ja-JP" altLang="en-US" sz="1500">
                <a:latin typeface="Comic Sans MS" panose="030F0902030302020204" pitchFamily="66" charset="0"/>
              </a:rPr>
              <a:t>“</a:t>
            </a:r>
            <a:r>
              <a:rPr lang="en-US" altLang="ja-JP" sz="1500" dirty="0">
                <a:latin typeface="Comic Sans MS" panose="030F0902030302020204" pitchFamily="66" charset="0"/>
              </a:rPr>
              <a:t>theme</a:t>
            </a:r>
            <a:r>
              <a:rPr lang="ja-JP" altLang="en-US" sz="1500">
                <a:latin typeface="Comic Sans MS" panose="030F0902030302020204" pitchFamily="66" charset="0"/>
              </a:rPr>
              <a:t>”</a:t>
            </a:r>
            <a:r>
              <a:rPr lang="en-US" altLang="ja-JP" sz="1500" dirty="0">
                <a:latin typeface="Comic Sans MS" panose="030F0902030302020204" pitchFamily="66" charset="0"/>
              </a:rPr>
              <a:t> of the paper)  </a:t>
            </a:r>
            <a:r>
              <a:rPr lang="en-US" altLang="ja-JP" sz="1500" dirty="0">
                <a:solidFill>
                  <a:srgbClr val="FF0000"/>
                </a:solidFill>
                <a:latin typeface="Comic Sans MS" panose="030F0902030302020204" pitchFamily="66" charset="0"/>
              </a:rPr>
              <a:t>Beginning is half of everything!!!!!!</a:t>
            </a:r>
            <a:r>
              <a:rPr lang="en-US" altLang="en-US" sz="1800" dirty="0">
                <a:latin typeface="Comic Sans MS" panose="030F0902030302020204" pitchFamily="66" charset="0"/>
              </a:rPr>
              <a:t> </a:t>
            </a:r>
          </a:p>
          <a:p>
            <a:pPr marL="342900" indent="-342900" eaLnBrk="1" hangingPunct="1">
              <a:lnSpc>
                <a:spcPct val="90000"/>
              </a:lnSpc>
              <a:buFontTx/>
              <a:buAutoNum type="arabicPeriod"/>
              <a:defRPr/>
            </a:pPr>
            <a:r>
              <a:rPr lang="en-US" altLang="en-US" sz="1800" dirty="0">
                <a:latin typeface="Comic Sans MS" panose="030F0902030302020204" pitchFamily="66" charset="0"/>
              </a:rPr>
              <a:t>Prepare Graphs and Tables </a:t>
            </a:r>
            <a:r>
              <a:rPr lang="en-US" altLang="en-US" sz="1500" dirty="0">
                <a:latin typeface="Comic Sans MS" panose="030F0902030302020204" pitchFamily="66" charset="0"/>
              </a:rPr>
              <a:t>(This will create the “story or </a:t>
            </a:r>
            <a:r>
              <a:rPr lang="en-US" altLang="ja-JP" sz="1500" dirty="0">
                <a:latin typeface="Comic Sans MS" panose="030F0902030302020204" pitchFamily="66" charset="0"/>
              </a:rPr>
              <a:t>content</a:t>
            </a:r>
            <a:r>
              <a:rPr lang="ja-JP" altLang="en-US" sz="1500">
                <a:latin typeface="Comic Sans MS" panose="030F0902030302020204" pitchFamily="66" charset="0"/>
              </a:rPr>
              <a:t>”</a:t>
            </a:r>
            <a:r>
              <a:rPr lang="en-US" altLang="ja-JP" sz="1500" dirty="0">
                <a:latin typeface="Comic Sans MS" panose="030F0902030302020204" pitchFamily="66" charset="0"/>
              </a:rPr>
              <a:t> of the paper)</a:t>
            </a:r>
          </a:p>
          <a:p>
            <a:pPr marL="284560" indent="-284560" eaLnBrk="1" hangingPunct="1">
              <a:lnSpc>
                <a:spcPct val="90000"/>
              </a:lnSpc>
              <a:buNone/>
              <a:defRPr/>
            </a:pPr>
            <a:r>
              <a:rPr lang="en-US" altLang="en-US" sz="1800" dirty="0">
                <a:latin typeface="Comic Sans MS" panose="030F0902030302020204" pitchFamily="66" charset="0"/>
              </a:rPr>
              <a:t>3. Start writing the manuscript</a:t>
            </a:r>
          </a:p>
          <a:p>
            <a:pPr marL="284560" indent="-284560" eaLnBrk="1" hangingPunct="1">
              <a:lnSpc>
                <a:spcPct val="90000"/>
              </a:lnSpc>
              <a:buNone/>
              <a:defRPr/>
            </a:pPr>
            <a:r>
              <a:rPr lang="en-US" altLang="en-US" sz="1800" dirty="0">
                <a:latin typeface="Comic Sans MS" panose="030F0902030302020204" pitchFamily="66" charset="0"/>
              </a:rPr>
              <a:t>	- Materials &amp; methods</a:t>
            </a:r>
          </a:p>
          <a:p>
            <a:pPr marL="284560" indent="-284560" eaLnBrk="1" hangingPunct="1">
              <a:lnSpc>
                <a:spcPct val="90000"/>
              </a:lnSpc>
              <a:buNone/>
              <a:defRPr/>
            </a:pPr>
            <a:r>
              <a:rPr lang="en-US" altLang="en-US" sz="1800" dirty="0">
                <a:latin typeface="Comic Sans MS" panose="030F0902030302020204" pitchFamily="66" charset="0"/>
              </a:rPr>
              <a:t>	- Results</a:t>
            </a:r>
          </a:p>
          <a:p>
            <a:pPr marL="284560" indent="-284560" eaLnBrk="1" hangingPunct="1">
              <a:lnSpc>
                <a:spcPct val="90000"/>
              </a:lnSpc>
              <a:buNone/>
              <a:defRPr/>
            </a:pPr>
            <a:r>
              <a:rPr lang="en-US" altLang="en-US" sz="1800" dirty="0">
                <a:latin typeface="Comic Sans MS" panose="030F0902030302020204" pitchFamily="66" charset="0"/>
              </a:rPr>
              <a:t>	- Introduction </a:t>
            </a:r>
            <a:r>
              <a:rPr lang="en-US" altLang="en-US" sz="1500" dirty="0">
                <a:latin typeface="Comic Sans MS" panose="030F0902030302020204" pitchFamily="66" charset="0"/>
              </a:rPr>
              <a:t>(based on the Results you will build the background, justification of the study and its objectives)</a:t>
            </a:r>
          </a:p>
          <a:p>
            <a:pPr marL="284560" indent="-284560" eaLnBrk="1" hangingPunct="1">
              <a:lnSpc>
                <a:spcPct val="90000"/>
              </a:lnSpc>
              <a:buNone/>
              <a:defRPr/>
            </a:pPr>
            <a:r>
              <a:rPr lang="en-US" altLang="en-US" sz="1800" dirty="0">
                <a:latin typeface="Comic Sans MS" panose="030F0902030302020204" pitchFamily="66" charset="0"/>
              </a:rPr>
              <a:t>	- Discussion </a:t>
            </a:r>
            <a:r>
              <a:rPr lang="en-US" altLang="en-US" sz="1500" dirty="0">
                <a:latin typeface="Comic Sans MS" panose="030F0902030302020204" pitchFamily="66" charset="0"/>
              </a:rPr>
              <a:t>(interpret the results, relate to the current knowledge, suggest and justify further research, draw conclusions)</a:t>
            </a:r>
          </a:p>
          <a:p>
            <a:pPr marL="284560" indent="-284560" eaLnBrk="1" hangingPunct="1">
              <a:lnSpc>
                <a:spcPct val="90000"/>
              </a:lnSpc>
              <a:buNone/>
              <a:defRPr/>
            </a:pPr>
            <a:r>
              <a:rPr lang="en-US" altLang="en-US" sz="1800" dirty="0">
                <a:latin typeface="Comic Sans MS" panose="030F0902030302020204" pitchFamily="66" charset="0"/>
              </a:rPr>
              <a:t>	- References</a:t>
            </a:r>
          </a:p>
          <a:p>
            <a:pPr marL="284560" indent="-284560" eaLnBrk="1" hangingPunct="1">
              <a:lnSpc>
                <a:spcPct val="90000"/>
              </a:lnSpc>
              <a:buNone/>
              <a:defRPr/>
            </a:pPr>
            <a:r>
              <a:rPr lang="en-US" altLang="en-US" sz="1800" dirty="0">
                <a:latin typeface="Comic Sans MS" panose="030F0902030302020204" pitchFamily="66" charset="0"/>
              </a:rPr>
              <a:t>4. Abstract</a:t>
            </a:r>
          </a:p>
          <a:p>
            <a:pPr marL="284560" indent="-284560" eaLnBrk="1" hangingPunct="1">
              <a:lnSpc>
                <a:spcPct val="90000"/>
              </a:lnSpc>
              <a:buNone/>
              <a:defRPr/>
            </a:pPr>
            <a:r>
              <a:rPr lang="en-US" altLang="en-US" sz="1800" dirty="0">
                <a:latin typeface="Comic Sans MS" panose="030F0902030302020204" pitchFamily="66" charset="0"/>
              </a:rPr>
              <a:t>5. Read again, and again, and again</a:t>
            </a:r>
          </a:p>
          <a:p>
            <a:pPr marL="284560" indent="-284560" eaLnBrk="1" hangingPunct="1">
              <a:lnSpc>
                <a:spcPct val="90000"/>
              </a:lnSpc>
              <a:buNone/>
              <a:defRPr/>
            </a:pPr>
            <a:endParaRPr lang="en-US" altLang="en-US" sz="2100" dirty="0">
              <a:solidFill>
                <a:srgbClr val="FF0000"/>
              </a:solidFill>
              <a:latin typeface="Comic Sans MS" panose="030F0902030302020204" pitchFamily="66" charset="0"/>
            </a:endParaRPr>
          </a:p>
        </p:txBody>
      </p:sp>
      <p:sp>
        <p:nvSpPr>
          <p:cNvPr id="5" name="Rectangle 2">
            <a:extLst>
              <a:ext uri="{FF2B5EF4-FFF2-40B4-BE49-F238E27FC236}">
                <a16:creationId xmlns:a16="http://schemas.microsoft.com/office/drawing/2014/main" id="{A6A122D3-BA96-D247-BFE2-C374F8F2D1CE}"/>
              </a:ext>
            </a:extLst>
          </p:cNvPr>
          <p:cNvSpPr txBox="1">
            <a:spLocks noChangeArrowheads="1"/>
          </p:cNvSpPr>
          <p:nvPr/>
        </p:nvSpPr>
        <p:spPr bwMode="auto">
          <a:xfrm>
            <a:off x="827584" y="339502"/>
            <a:ext cx="799288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How to write a scientific article – </a:t>
            </a:r>
            <a:r>
              <a:rPr lang="en-US" altLang="en-US" dirty="0">
                <a:latin typeface="Comic Sans MS" panose="030F0902030302020204" pitchFamily="66" charset="0"/>
              </a:rPr>
              <a:t>Preparation sequence</a:t>
            </a:r>
            <a:endParaRPr lang="en-US" altLang="en-US" kern="0" dirty="0">
              <a:latin typeface="Comic Sans MS" panose="030F0902030302020204" pitchFamily="66"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Number Placeholder 3">
            <a:extLst>
              <a:ext uri="{FF2B5EF4-FFF2-40B4-BE49-F238E27FC236}">
                <a16:creationId xmlns:a16="http://schemas.microsoft.com/office/drawing/2014/main" id="{1BA14382-7D3A-3F4C-AFB4-FEF8E1A8C88A}"/>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AD2A68D0-941A-6E4E-B4CE-C96B39EDBD87}" type="slidenum">
              <a:rPr lang="en-US" altLang="en-US" sz="1050"/>
              <a:pPr/>
              <a:t>57</a:t>
            </a:fld>
            <a:endParaRPr lang="en-US" altLang="en-US" sz="1050"/>
          </a:p>
        </p:txBody>
      </p:sp>
      <p:sp>
        <p:nvSpPr>
          <p:cNvPr id="7" name="Rectangle 3">
            <a:extLst>
              <a:ext uri="{FF2B5EF4-FFF2-40B4-BE49-F238E27FC236}">
                <a16:creationId xmlns:a16="http://schemas.microsoft.com/office/drawing/2014/main" id="{FF895505-B38B-2642-B8F1-9DE57E599F9F}"/>
              </a:ext>
            </a:extLst>
          </p:cNvPr>
          <p:cNvSpPr txBox="1">
            <a:spLocks noChangeArrowheads="1"/>
          </p:cNvSpPr>
          <p:nvPr/>
        </p:nvSpPr>
        <p:spPr bwMode="auto">
          <a:xfrm>
            <a:off x="827584" y="987574"/>
            <a:ext cx="7488832" cy="3810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79413" indent="-3794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457200" indent="-457200">
              <a:lnSpc>
                <a:spcPct val="90000"/>
              </a:lnSpc>
              <a:spcBef>
                <a:spcPct val="20000"/>
              </a:spcBef>
              <a:buFont typeface="Wingdings" pitchFamily="2" charset="2"/>
              <a:buChar char="Ø"/>
            </a:pPr>
            <a:r>
              <a:rPr lang="en-US" altLang="en-US" sz="2000" dirty="0">
                <a:latin typeface="Comic Sans MS" panose="030F0902030302020204" pitchFamily="66" charset="0"/>
              </a:rPr>
              <a:t>The </a:t>
            </a:r>
            <a:r>
              <a:rPr lang="en-US" altLang="en-US" sz="2000" b="1" dirty="0">
                <a:latin typeface="Comic Sans MS" panose="030F0902030302020204" pitchFamily="66" charset="0"/>
              </a:rPr>
              <a:t>corresponding author </a:t>
            </a:r>
            <a:r>
              <a:rPr lang="en-US" altLang="en-US" sz="2000" dirty="0">
                <a:latin typeface="Comic Sans MS" panose="030F0902030302020204" pitchFamily="66" charset="0"/>
              </a:rPr>
              <a:t>is the director of the lab, who will be always available to respond to any request regarding the article</a:t>
            </a:r>
          </a:p>
          <a:p>
            <a:pPr marL="457200" indent="-457200">
              <a:lnSpc>
                <a:spcPct val="90000"/>
              </a:lnSpc>
              <a:spcBef>
                <a:spcPct val="20000"/>
              </a:spcBef>
              <a:buFont typeface="Wingdings" pitchFamily="2" charset="2"/>
              <a:buChar char="Ø"/>
            </a:pPr>
            <a:r>
              <a:rPr lang="en-US" altLang="en-US" sz="2000" dirty="0">
                <a:latin typeface="Comic Sans MS" panose="030F0902030302020204" pitchFamily="66" charset="0"/>
              </a:rPr>
              <a:t>The person who writes the paper, gets </a:t>
            </a:r>
            <a:r>
              <a:rPr lang="en-US" altLang="en-US" sz="2000" b="1" dirty="0">
                <a:latin typeface="Comic Sans MS" panose="030F0902030302020204" pitchFamily="66" charset="0"/>
              </a:rPr>
              <a:t>1</a:t>
            </a:r>
            <a:r>
              <a:rPr lang="en-US" altLang="en-US" sz="2000" b="1" baseline="30000" dirty="0">
                <a:latin typeface="Comic Sans MS" panose="030F0902030302020204" pitchFamily="66" charset="0"/>
              </a:rPr>
              <a:t>st</a:t>
            </a:r>
            <a:r>
              <a:rPr lang="en-US" altLang="en-US" sz="2000" b="1" dirty="0">
                <a:latin typeface="Comic Sans MS" panose="030F0902030302020204" pitchFamily="66" charset="0"/>
              </a:rPr>
              <a:t> author</a:t>
            </a:r>
          </a:p>
          <a:p>
            <a:pPr marL="457200" indent="-457200">
              <a:lnSpc>
                <a:spcPct val="90000"/>
              </a:lnSpc>
              <a:spcBef>
                <a:spcPct val="20000"/>
              </a:spcBef>
              <a:buFont typeface="Wingdings" pitchFamily="2" charset="2"/>
              <a:buChar char="Ø"/>
            </a:pPr>
            <a:r>
              <a:rPr lang="en-US" altLang="en-US" sz="2000" dirty="0">
                <a:latin typeface="Comic Sans MS" panose="030F0902030302020204" pitchFamily="66" charset="0"/>
              </a:rPr>
              <a:t>The person who pays for the work gets </a:t>
            </a:r>
            <a:r>
              <a:rPr lang="en-US" altLang="en-US" sz="2000" b="1" dirty="0">
                <a:latin typeface="Comic Sans MS" panose="030F0902030302020204" pitchFamily="66" charset="0"/>
              </a:rPr>
              <a:t>last author</a:t>
            </a:r>
          </a:p>
          <a:p>
            <a:pPr marL="457200" indent="-457200">
              <a:lnSpc>
                <a:spcPct val="90000"/>
              </a:lnSpc>
              <a:spcBef>
                <a:spcPct val="20000"/>
              </a:spcBef>
              <a:buFont typeface="Wingdings" pitchFamily="2" charset="2"/>
              <a:buChar char="Ø"/>
            </a:pPr>
            <a:r>
              <a:rPr lang="en-US" altLang="en-US" sz="2000" dirty="0">
                <a:latin typeface="Comic Sans MS" panose="030F0902030302020204" pitchFamily="66" charset="0"/>
              </a:rPr>
              <a:t>The person who thought of the work gets 1</a:t>
            </a:r>
            <a:r>
              <a:rPr lang="en-US" altLang="en-US" sz="2000" baseline="30000" dirty="0">
                <a:latin typeface="Comic Sans MS" panose="030F0902030302020204" pitchFamily="66" charset="0"/>
              </a:rPr>
              <a:t>st</a:t>
            </a:r>
            <a:r>
              <a:rPr lang="en-US" altLang="en-US" sz="2000" dirty="0">
                <a:latin typeface="Comic Sans MS" panose="030F0902030302020204" pitchFamily="66" charset="0"/>
              </a:rPr>
              <a:t> or last author (depending on the writing contribution)</a:t>
            </a:r>
          </a:p>
          <a:p>
            <a:pPr marL="457200" indent="-457200">
              <a:lnSpc>
                <a:spcPct val="90000"/>
              </a:lnSpc>
              <a:spcBef>
                <a:spcPct val="20000"/>
              </a:spcBef>
              <a:buFont typeface="Wingdings" pitchFamily="2" charset="2"/>
              <a:buChar char="Ø"/>
            </a:pPr>
            <a:r>
              <a:rPr lang="en-US" altLang="en-US" sz="2000" dirty="0">
                <a:latin typeface="Comic Sans MS" panose="030F0902030302020204" pitchFamily="66" charset="0"/>
              </a:rPr>
              <a:t>If you are an author, you should be able to explain and defend the paper</a:t>
            </a:r>
            <a:endParaRPr lang="el-GR" altLang="en-US" sz="2000" dirty="0">
              <a:latin typeface="Comic Sans MS" panose="030F0902030302020204" pitchFamily="66" charset="0"/>
            </a:endParaRPr>
          </a:p>
          <a:p>
            <a:pPr marL="457200" indent="-457200">
              <a:lnSpc>
                <a:spcPct val="90000"/>
              </a:lnSpc>
              <a:spcBef>
                <a:spcPct val="20000"/>
              </a:spcBef>
              <a:buFont typeface="Wingdings" pitchFamily="2" charset="2"/>
              <a:buChar char="Ø"/>
            </a:pPr>
            <a:r>
              <a:rPr lang="en-US" altLang="en-US" sz="2000" dirty="0">
                <a:latin typeface="Comic Sans MS" panose="030F0902030302020204" pitchFamily="66" charset="0"/>
              </a:rPr>
              <a:t>Technicians may or may not be co-authors, depending on their involvement, contribution or policy</a:t>
            </a:r>
          </a:p>
          <a:p>
            <a:pPr marL="457200" indent="-457200">
              <a:lnSpc>
                <a:spcPct val="90000"/>
              </a:lnSpc>
              <a:spcBef>
                <a:spcPct val="20000"/>
              </a:spcBef>
              <a:buFont typeface="Wingdings" pitchFamily="2" charset="2"/>
              <a:buChar char="Ø"/>
            </a:pPr>
            <a:r>
              <a:rPr lang="en-US" altLang="en-US" sz="2000" dirty="0">
                <a:latin typeface="Comic Sans MS" panose="030F0902030302020204" pitchFamily="66" charset="0"/>
              </a:rPr>
              <a:t>Sequence according to individual contribution</a:t>
            </a:r>
          </a:p>
        </p:txBody>
      </p:sp>
      <p:sp>
        <p:nvSpPr>
          <p:cNvPr id="9" name="Rectangle 2">
            <a:extLst>
              <a:ext uri="{FF2B5EF4-FFF2-40B4-BE49-F238E27FC236}">
                <a16:creationId xmlns:a16="http://schemas.microsoft.com/office/drawing/2014/main" id="{5B60D8C2-7473-F745-84C4-4650B8BCC44B}"/>
              </a:ext>
            </a:extLst>
          </p:cNvPr>
          <p:cNvSpPr txBox="1">
            <a:spLocks noChangeArrowheads="1"/>
          </p:cNvSpPr>
          <p:nvPr/>
        </p:nvSpPr>
        <p:spPr bwMode="auto">
          <a:xfrm>
            <a:off x="827584" y="339502"/>
            <a:ext cx="799288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Authorship rules!</a:t>
            </a:r>
          </a:p>
        </p:txBody>
      </p:sp>
    </p:spTree>
    <p:extLst>
      <p:ext uri="{BB962C8B-B14F-4D97-AF65-F5344CB8AC3E}">
        <p14:creationId xmlns:p14="http://schemas.microsoft.com/office/powerpoint/2010/main" val="35294704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Number Placeholder 3">
            <a:extLst>
              <a:ext uri="{FF2B5EF4-FFF2-40B4-BE49-F238E27FC236}">
                <a16:creationId xmlns:a16="http://schemas.microsoft.com/office/drawing/2014/main" id="{1BA14382-7D3A-3F4C-AFB4-FEF8E1A8C88A}"/>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AD2A68D0-941A-6E4E-B4CE-C96B39EDBD87}" type="slidenum">
              <a:rPr lang="en-US" altLang="en-US" sz="1050"/>
              <a:pPr/>
              <a:t>58</a:t>
            </a:fld>
            <a:endParaRPr lang="en-US" altLang="en-US" sz="1050"/>
          </a:p>
        </p:txBody>
      </p:sp>
      <p:sp>
        <p:nvSpPr>
          <p:cNvPr id="7" name="Rectangle 3">
            <a:extLst>
              <a:ext uri="{FF2B5EF4-FFF2-40B4-BE49-F238E27FC236}">
                <a16:creationId xmlns:a16="http://schemas.microsoft.com/office/drawing/2014/main" id="{FF895505-B38B-2642-B8F1-9DE57E599F9F}"/>
              </a:ext>
            </a:extLst>
          </p:cNvPr>
          <p:cNvSpPr txBox="1">
            <a:spLocks noChangeArrowheads="1"/>
          </p:cNvSpPr>
          <p:nvPr/>
        </p:nvSpPr>
        <p:spPr bwMode="auto">
          <a:xfrm>
            <a:off x="2339752" y="2067694"/>
            <a:ext cx="4273450" cy="1248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79413" indent="-3794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20000"/>
              </a:spcBef>
            </a:pPr>
            <a:r>
              <a:rPr lang="en-US" altLang="en-US" sz="2700" b="1" dirty="0">
                <a:latin typeface="Comic Sans MS" panose="030F0902030302020204" pitchFamily="66" charset="0"/>
              </a:rPr>
              <a:t>It always takes longer than you think!!!</a:t>
            </a:r>
          </a:p>
          <a:p>
            <a:pPr algn="ctr"/>
            <a:r>
              <a:rPr lang="en-US" altLang="en-US" sz="3300" dirty="0" err="1">
                <a:latin typeface="Ios" pitchFamily="-16" charset="0"/>
              </a:rPr>
              <a:t>Κ</a:t>
            </a:r>
            <a:r>
              <a:rPr lang="en-US" altLang="en-US" sz="3300" dirty="0">
                <a:latin typeface="Ios" pitchFamily="-16" charset="0"/>
              </a:rPr>
              <a:t>α</a:t>
            </a:r>
            <a:r>
              <a:rPr lang="en-US" altLang="en-US" sz="3300" dirty="0" err="1">
                <a:latin typeface="Ios" pitchFamily="-16" charset="0"/>
              </a:rPr>
              <a:t>λ</a:t>
            </a:r>
            <a:r>
              <a:rPr lang="en-US" altLang="ja-JP" sz="3300" dirty="0" err="1">
                <a:latin typeface="Ios" pitchFamily="-16" charset="0"/>
              </a:rPr>
              <a:t>ή</a:t>
            </a:r>
            <a:r>
              <a:rPr lang="en-US" altLang="ja-JP" sz="3300" dirty="0">
                <a:latin typeface="Ios" pitchFamily="-16" charset="0"/>
              </a:rPr>
              <a:t> </a:t>
            </a:r>
            <a:r>
              <a:rPr lang="en-US" altLang="ja-JP" sz="3300" dirty="0" err="1">
                <a:latin typeface="Ios" pitchFamily="-16" charset="0"/>
              </a:rPr>
              <a:t>ε</a:t>
            </a:r>
            <a:r>
              <a:rPr lang="en-US" altLang="ja-JP" sz="3300" dirty="0">
                <a:latin typeface="Ios" pitchFamily="-16" charset="0"/>
              </a:rPr>
              <a:t>π</a:t>
            </a:r>
            <a:r>
              <a:rPr lang="en-US" altLang="ja-JP" sz="3300" dirty="0" err="1">
                <a:latin typeface="Ios" pitchFamily="-16" charset="0"/>
              </a:rPr>
              <a:t>ιτυχί</a:t>
            </a:r>
            <a:r>
              <a:rPr lang="en-US" altLang="ja-JP" sz="3300" dirty="0">
                <a:latin typeface="Ios" pitchFamily="-16" charset="0"/>
              </a:rPr>
              <a:t>α!</a:t>
            </a:r>
            <a:endParaRPr lang="en-US" altLang="en-US" sz="3300" dirty="0">
              <a:latin typeface="Ios" pitchFamily="-16" charset="0"/>
            </a:endParaRPr>
          </a:p>
        </p:txBody>
      </p:sp>
      <p:sp>
        <p:nvSpPr>
          <p:cNvPr id="9" name="Rectangle 2">
            <a:extLst>
              <a:ext uri="{FF2B5EF4-FFF2-40B4-BE49-F238E27FC236}">
                <a16:creationId xmlns:a16="http://schemas.microsoft.com/office/drawing/2014/main" id="{5B60D8C2-7473-F745-84C4-4650B8BCC44B}"/>
              </a:ext>
            </a:extLst>
          </p:cNvPr>
          <p:cNvSpPr txBox="1">
            <a:spLocks noChangeArrowheads="1"/>
          </p:cNvSpPr>
          <p:nvPr/>
        </p:nvSpPr>
        <p:spPr bwMode="auto">
          <a:xfrm>
            <a:off x="827584" y="339502"/>
            <a:ext cx="799288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r>
              <a:rPr lang="en-US" altLang="en-US" kern="0" dirty="0">
                <a:latin typeface="Comic Sans MS" panose="030F0902030302020204" pitchFamily="66" charset="0"/>
              </a:rPr>
              <a:t>How to write a scientific article</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Number Placeholder 3">
            <a:extLst>
              <a:ext uri="{FF2B5EF4-FFF2-40B4-BE49-F238E27FC236}">
                <a16:creationId xmlns:a16="http://schemas.microsoft.com/office/drawing/2014/main" id="{14ECA9E2-DDA3-9645-8BA5-0B99E182DD81}"/>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C5875B38-C4F7-A34B-8ED0-37117D948C36}" type="slidenum">
              <a:rPr lang="en-US" altLang="en-US" sz="1050"/>
              <a:pPr/>
              <a:t>59</a:t>
            </a:fld>
            <a:endParaRPr lang="en-US" altLang="en-US" sz="1050"/>
          </a:p>
        </p:txBody>
      </p:sp>
      <p:sp>
        <p:nvSpPr>
          <p:cNvPr id="18434" name="Rectangle 2">
            <a:extLst>
              <a:ext uri="{FF2B5EF4-FFF2-40B4-BE49-F238E27FC236}">
                <a16:creationId xmlns:a16="http://schemas.microsoft.com/office/drawing/2014/main" id="{C0D09165-47D4-DF40-9D91-442BE8AA65CA}"/>
              </a:ext>
            </a:extLst>
          </p:cNvPr>
          <p:cNvSpPr>
            <a:spLocks noGrp="1" noChangeArrowheads="1"/>
          </p:cNvSpPr>
          <p:nvPr>
            <p:ph type="ctrTitle"/>
          </p:nvPr>
        </p:nvSpPr>
        <p:spPr>
          <a:xfrm>
            <a:off x="899592" y="364375"/>
            <a:ext cx="5829300" cy="342900"/>
          </a:xfrm>
        </p:spPr>
        <p:txBody>
          <a:bodyPr/>
          <a:lstStyle/>
          <a:p>
            <a:pPr eaLnBrk="1" hangingPunct="1">
              <a:defRPr/>
            </a:pPr>
            <a:r>
              <a:rPr lang="en-US" altLang="en-US" dirty="0">
                <a:effectLst>
                  <a:outerShdw blurRad="38100" dist="38100" dir="2700000" algn="tl">
                    <a:srgbClr val="FFFFFF"/>
                  </a:outerShdw>
                </a:effectLst>
                <a:latin typeface="Comic Sans MS" panose="030F0902030302020204" pitchFamily="66" charset="0"/>
              </a:rPr>
              <a:t>How to write a scientific article</a:t>
            </a:r>
          </a:p>
        </p:txBody>
      </p:sp>
      <p:sp>
        <p:nvSpPr>
          <p:cNvPr id="18435" name="Text Box 3">
            <a:extLst>
              <a:ext uri="{FF2B5EF4-FFF2-40B4-BE49-F238E27FC236}">
                <a16:creationId xmlns:a16="http://schemas.microsoft.com/office/drawing/2014/main" id="{47837BD5-A268-E842-A101-F9C668E19463}"/>
              </a:ext>
            </a:extLst>
          </p:cNvPr>
          <p:cNvSpPr txBox="1">
            <a:spLocks noChangeArrowheads="1"/>
          </p:cNvSpPr>
          <p:nvPr/>
        </p:nvSpPr>
        <p:spPr bwMode="auto">
          <a:xfrm>
            <a:off x="1709737" y="1168004"/>
            <a:ext cx="3996929" cy="3626185"/>
          </a:xfrm>
          <a:prstGeom prst="rect">
            <a:avLst/>
          </a:prstGeom>
          <a:noFill/>
          <a:ln>
            <a:noFill/>
          </a:ln>
          <a:effectLst/>
          <a:extLst>
            <a:ext uri="{909E8E84-426E-40dd-AFC4-6F175D3DCCD1}"/>
            <a:ext uri="{91240B29-F687-4f45-9708-019B960494DF}"/>
            <a:ext uri="{AF507438-7753-43e0-B8FC-AC1667EBCBE1}"/>
          </a:extLst>
        </p:spPr>
        <p:txBody>
          <a:bodyPr>
            <a:spAutoFit/>
          </a:bodyPr>
          <a:lstStyle/>
          <a:p>
            <a:pPr>
              <a:defRPr/>
            </a:pPr>
            <a:r>
              <a:rPr lang="en-US" sz="1800" b="1" dirty="0">
                <a:latin typeface="Comic Sans MS" charset="0"/>
                <a:ea typeface="ＭＳ Ｐゴシック" charset="0"/>
              </a:rPr>
              <a:t>Outline of todays presentation</a:t>
            </a:r>
          </a:p>
          <a:p>
            <a:pPr>
              <a:defRPr/>
            </a:pPr>
            <a:endParaRPr lang="en-US" sz="1500" b="1" dirty="0">
              <a:latin typeface="Comic Sans MS" charset="0"/>
              <a:ea typeface="ＭＳ Ｐゴシック" charset="0"/>
            </a:endParaRPr>
          </a:p>
          <a:p>
            <a:pPr marL="257175" indent="-257175">
              <a:lnSpc>
                <a:spcPct val="120000"/>
              </a:lnSpc>
              <a:buFont typeface="Wingdings" charset="2"/>
              <a:buChar char="Ø"/>
              <a:defRPr/>
            </a:pPr>
            <a:r>
              <a:rPr lang="en-US" sz="1500" b="1" dirty="0">
                <a:solidFill>
                  <a:schemeClr val="bg2">
                    <a:lumMod val="60000"/>
                    <a:lumOff val="40000"/>
                  </a:schemeClr>
                </a:solidFill>
                <a:latin typeface="Comic Sans MS" charset="0"/>
                <a:ea typeface="ＭＳ Ｐゴシック" charset="0"/>
              </a:rPr>
              <a:t>Preparation of a manuscript</a:t>
            </a:r>
          </a:p>
          <a:p>
            <a:pPr marL="600075" lvl="1" indent="-257175">
              <a:lnSpc>
                <a:spcPct val="120000"/>
              </a:lnSpc>
              <a:buFont typeface="Wingdings" charset="2"/>
              <a:buChar char="Ø"/>
              <a:defRPr/>
            </a:pPr>
            <a:r>
              <a:rPr lang="en-US" sz="1500" b="1" dirty="0">
                <a:solidFill>
                  <a:schemeClr val="bg2">
                    <a:lumMod val="60000"/>
                    <a:lumOff val="40000"/>
                  </a:schemeClr>
                </a:solidFill>
                <a:latin typeface="Comic Sans MS" charset="0"/>
                <a:ea typeface="ＭＳ Ｐゴシック" charset="0"/>
              </a:rPr>
              <a:t>Format</a:t>
            </a:r>
          </a:p>
          <a:p>
            <a:pPr marL="600075" lvl="1" indent="-257175">
              <a:lnSpc>
                <a:spcPct val="120000"/>
              </a:lnSpc>
              <a:buFont typeface="Wingdings" charset="2"/>
              <a:buChar char="Ø"/>
              <a:defRPr/>
            </a:pPr>
            <a:r>
              <a:rPr lang="en-US" sz="1500" b="1" dirty="0">
                <a:solidFill>
                  <a:schemeClr val="bg2">
                    <a:lumMod val="60000"/>
                    <a:lumOff val="40000"/>
                  </a:schemeClr>
                </a:solidFill>
                <a:latin typeface="Comic Sans MS" charset="0"/>
                <a:ea typeface="ＭＳ Ｐゴシック" charset="0"/>
              </a:rPr>
              <a:t>Parts</a:t>
            </a:r>
          </a:p>
          <a:p>
            <a:pPr marL="600075" lvl="1" indent="-257175">
              <a:lnSpc>
                <a:spcPct val="120000"/>
              </a:lnSpc>
              <a:buFont typeface="Wingdings" charset="2"/>
              <a:buChar char="Ø"/>
              <a:defRPr/>
            </a:pPr>
            <a:r>
              <a:rPr lang="en-US" sz="1500" b="1" dirty="0">
                <a:solidFill>
                  <a:schemeClr val="bg2">
                    <a:lumMod val="60000"/>
                    <a:lumOff val="40000"/>
                  </a:schemeClr>
                </a:solidFill>
                <a:latin typeface="Comic Sans MS" charset="0"/>
                <a:ea typeface="ＭＳ Ｐゴシック" charset="0"/>
              </a:rPr>
              <a:t>Contents</a:t>
            </a:r>
          </a:p>
          <a:p>
            <a:pPr marL="600075" lvl="1" indent="-257175">
              <a:lnSpc>
                <a:spcPct val="120000"/>
              </a:lnSpc>
              <a:buFont typeface="Wingdings" charset="2"/>
              <a:buChar char="Ø"/>
              <a:defRPr/>
            </a:pPr>
            <a:r>
              <a:rPr lang="en-US" sz="1500" b="1" dirty="0">
                <a:solidFill>
                  <a:schemeClr val="bg2">
                    <a:lumMod val="60000"/>
                    <a:lumOff val="40000"/>
                  </a:schemeClr>
                </a:solidFill>
                <a:latin typeface="Comic Sans MS" charset="0"/>
                <a:ea typeface="ＭＳ Ｐゴシック" charset="0"/>
              </a:rPr>
              <a:t>References</a:t>
            </a:r>
          </a:p>
          <a:p>
            <a:pPr marL="600075" lvl="1" indent="-257175">
              <a:lnSpc>
                <a:spcPct val="120000"/>
              </a:lnSpc>
              <a:buFont typeface="Wingdings" charset="2"/>
              <a:buChar char="Ø"/>
              <a:defRPr/>
            </a:pPr>
            <a:r>
              <a:rPr lang="en-US" sz="1500" b="1" dirty="0">
                <a:solidFill>
                  <a:schemeClr val="bg2">
                    <a:lumMod val="60000"/>
                    <a:lumOff val="40000"/>
                  </a:schemeClr>
                </a:solidFill>
                <a:latin typeface="Comic Sans MS" charset="0"/>
                <a:ea typeface="ＭＳ Ｐゴシック" charset="0"/>
              </a:rPr>
              <a:t>Tables and Graphs</a:t>
            </a:r>
          </a:p>
          <a:p>
            <a:pPr marL="257175" indent="-257175">
              <a:lnSpc>
                <a:spcPct val="120000"/>
              </a:lnSpc>
              <a:buFont typeface="Wingdings" charset="2"/>
              <a:buChar char="Ø"/>
              <a:defRPr/>
            </a:pPr>
            <a:r>
              <a:rPr lang="en-US" sz="1500" b="1" dirty="0">
                <a:solidFill>
                  <a:schemeClr val="bg2">
                    <a:lumMod val="60000"/>
                    <a:lumOff val="40000"/>
                  </a:schemeClr>
                </a:solidFill>
                <a:latin typeface="Comic Sans MS" charset="0"/>
                <a:ea typeface="ＭＳ Ｐゴシック" charset="0"/>
              </a:rPr>
              <a:t>Language use and common errors</a:t>
            </a:r>
          </a:p>
          <a:p>
            <a:pPr marL="257175" indent="-257175">
              <a:lnSpc>
                <a:spcPct val="120000"/>
              </a:lnSpc>
              <a:buFont typeface="Wingdings" charset="2"/>
              <a:buChar char="Ø"/>
              <a:defRPr/>
            </a:pPr>
            <a:r>
              <a:rPr lang="en-US" sz="1500" b="1" dirty="0">
                <a:latin typeface="Comic Sans MS" charset="0"/>
                <a:ea typeface="ＭＳ Ｐゴシック" charset="0"/>
              </a:rPr>
              <a:t>References and Bibliographic software</a:t>
            </a:r>
          </a:p>
          <a:p>
            <a:pPr marL="257175" indent="-257175">
              <a:lnSpc>
                <a:spcPct val="120000"/>
              </a:lnSpc>
              <a:buFont typeface="Wingdings" charset="2"/>
              <a:buChar char="Ø"/>
              <a:defRPr/>
            </a:pPr>
            <a:r>
              <a:rPr lang="en-US" sz="1500" b="1" dirty="0">
                <a:latin typeface="Comic Sans MS" charset="0"/>
                <a:ea typeface="ＭＳ Ｐゴシック" charset="0"/>
              </a:rPr>
              <a:t>Table of Contents</a:t>
            </a:r>
          </a:p>
          <a:p>
            <a:pPr marL="257175" indent="-257175">
              <a:lnSpc>
                <a:spcPct val="120000"/>
              </a:lnSpc>
              <a:buFont typeface="Wingdings" charset="2"/>
              <a:buChar char="Ø"/>
              <a:defRPr/>
            </a:pPr>
            <a:r>
              <a:rPr lang="en-US" sz="1500" b="1" dirty="0">
                <a:latin typeface="Comic Sans MS" charset="0"/>
                <a:ea typeface="ＭＳ Ｐゴシック" charset="0"/>
              </a:rPr>
              <a:t>Review process</a:t>
            </a:r>
          </a:p>
        </p:txBody>
      </p:sp>
      <p:pic>
        <p:nvPicPr>
          <p:cNvPr id="114692" name="Picture 11">
            <a:extLst>
              <a:ext uri="{FF2B5EF4-FFF2-40B4-BE49-F238E27FC236}">
                <a16:creationId xmlns:a16="http://schemas.microsoft.com/office/drawing/2014/main" id="{54455424-D20D-9443-9893-E200963150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543" t="2863" r="3543"/>
          <a:stretch>
            <a:fillRect/>
          </a:stretch>
        </p:blipFill>
        <p:spPr bwMode="auto">
          <a:xfrm>
            <a:off x="5886450" y="685801"/>
            <a:ext cx="1085850" cy="1403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3" name="Picture 10">
            <a:extLst>
              <a:ext uri="{FF2B5EF4-FFF2-40B4-BE49-F238E27FC236}">
                <a16:creationId xmlns:a16="http://schemas.microsoft.com/office/drawing/2014/main" id="{95B48A8D-C40F-D844-955B-896D02D507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5582" y="1257300"/>
            <a:ext cx="1045369" cy="1322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4" name="Picture 13">
            <a:extLst>
              <a:ext uri="{FF2B5EF4-FFF2-40B4-BE49-F238E27FC236}">
                <a16:creationId xmlns:a16="http://schemas.microsoft.com/office/drawing/2014/main" id="{EC35524D-6495-E742-91A2-63BE330157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6444" y="1943100"/>
            <a:ext cx="1078706"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9266231-A243-3B4D-973B-658672AD2632}"/>
              </a:ext>
            </a:extLst>
          </p:cNvPr>
          <p:cNvSpPr txBox="1"/>
          <p:nvPr/>
        </p:nvSpPr>
        <p:spPr>
          <a:xfrm>
            <a:off x="397146" y="1013802"/>
            <a:ext cx="2423484" cy="523220"/>
          </a:xfrm>
          <a:prstGeom prst="rect">
            <a:avLst/>
          </a:prstGeom>
          <a:solidFill>
            <a:schemeClr val="accent2"/>
          </a:solidFill>
        </p:spPr>
        <p:txBody>
          <a:bodyPr wrap="none" rtlCol="0">
            <a:spAutoFit/>
          </a:bodyPr>
          <a:lstStyle/>
          <a:p>
            <a:r>
              <a:rPr lang="en-US" sz="2800" dirty="0">
                <a:solidFill>
                  <a:schemeClr val="bg1"/>
                </a:solidFill>
                <a:hlinkClick r:id="rId6">
                  <a:extLst>
                    <a:ext uri="{A12FA001-AC4F-418D-AE19-62706E023703}">
                      <ahyp:hlinkClr xmlns:ahyp="http://schemas.microsoft.com/office/drawing/2018/hyperlinkcolor" val="tx"/>
                    </a:ext>
                  </a:extLst>
                </a:hlinkClick>
              </a:rPr>
              <a:t>imbcc.hcmr.gr</a:t>
            </a:r>
            <a:endParaRPr lang="en-US" sz="2800" dirty="0">
              <a:solidFill>
                <a:schemeClr val="bg1"/>
              </a:solidFill>
            </a:endParaRPr>
          </a:p>
        </p:txBody>
      </p:sp>
      <p:pic>
        <p:nvPicPr>
          <p:cNvPr id="4" name="Picture 3">
            <a:extLst>
              <a:ext uri="{FF2B5EF4-FFF2-40B4-BE49-F238E27FC236}">
                <a16:creationId xmlns:a16="http://schemas.microsoft.com/office/drawing/2014/main" id="{9B3313AE-64F5-9E4A-895A-22F8FD8F43C9}"/>
              </a:ext>
            </a:extLst>
          </p:cNvPr>
          <p:cNvPicPr>
            <a:picLocks noChangeAspect="1"/>
          </p:cNvPicPr>
          <p:nvPr/>
        </p:nvPicPr>
        <p:blipFill rotWithShape="1">
          <a:blip r:embed="rId7"/>
          <a:srcRect l="-1108" t="3639" r="30601" b="7940"/>
          <a:stretch/>
        </p:blipFill>
        <p:spPr>
          <a:xfrm>
            <a:off x="2987824" y="1018824"/>
            <a:ext cx="4824536" cy="392956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Number Placeholder 3">
            <a:extLst>
              <a:ext uri="{FF2B5EF4-FFF2-40B4-BE49-F238E27FC236}">
                <a16:creationId xmlns:a16="http://schemas.microsoft.com/office/drawing/2014/main" id="{59674979-389C-2944-9813-327231AF96E7}"/>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0994A55B-05A1-CC42-9066-D7AF82A3799E}" type="slidenum">
              <a:rPr lang="en-US" altLang="en-US" sz="1050"/>
              <a:pPr/>
              <a:t>6</a:t>
            </a:fld>
            <a:endParaRPr lang="en-US" altLang="en-US" sz="1050"/>
          </a:p>
        </p:txBody>
      </p:sp>
      <p:sp>
        <p:nvSpPr>
          <p:cNvPr id="18434" name="Rectangle 2">
            <a:extLst>
              <a:ext uri="{FF2B5EF4-FFF2-40B4-BE49-F238E27FC236}">
                <a16:creationId xmlns:a16="http://schemas.microsoft.com/office/drawing/2014/main" id="{45F3D715-7614-994A-AD52-08098DE5CA2F}"/>
              </a:ext>
            </a:extLst>
          </p:cNvPr>
          <p:cNvSpPr>
            <a:spLocks noGrp="1" noChangeArrowheads="1"/>
          </p:cNvSpPr>
          <p:nvPr>
            <p:ph type="title"/>
          </p:nvPr>
        </p:nvSpPr>
        <p:spPr>
          <a:xfrm>
            <a:off x="899592" y="267494"/>
            <a:ext cx="5829300" cy="457200"/>
          </a:xfrm>
        </p:spPr>
        <p:txBody>
          <a:bodyPr/>
          <a:lstStyle/>
          <a:p>
            <a:pPr eaLnBrk="1" hangingPunct="1"/>
            <a:r>
              <a:rPr lang="en-US" altLang="en-US" dirty="0">
                <a:latin typeface="Comic Sans MS" panose="030F0902030302020204" pitchFamily="66" charset="0"/>
              </a:rPr>
              <a:t>Structure - Article</a:t>
            </a:r>
          </a:p>
        </p:txBody>
      </p:sp>
      <p:sp>
        <p:nvSpPr>
          <p:cNvPr id="18435" name="Rectangle 3">
            <a:extLst>
              <a:ext uri="{FF2B5EF4-FFF2-40B4-BE49-F238E27FC236}">
                <a16:creationId xmlns:a16="http://schemas.microsoft.com/office/drawing/2014/main" id="{3C1E730E-9A5F-3141-A9D3-C6EB055AFBA3}"/>
              </a:ext>
            </a:extLst>
          </p:cNvPr>
          <p:cNvSpPr>
            <a:spLocks noGrp="1" noChangeArrowheads="1"/>
          </p:cNvSpPr>
          <p:nvPr>
            <p:ph type="body" idx="1"/>
          </p:nvPr>
        </p:nvSpPr>
        <p:spPr bwMode="auto">
          <a:xfrm>
            <a:off x="1540669" y="976313"/>
            <a:ext cx="5029200" cy="34861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bodyPr>
          <a:lstStyle/>
          <a:p>
            <a:pPr eaLnBrk="1" hangingPunct="1">
              <a:lnSpc>
                <a:spcPct val="90000"/>
              </a:lnSpc>
            </a:pPr>
            <a:r>
              <a:rPr lang="en-US" altLang="en-US" sz="1800" b="1" dirty="0">
                <a:latin typeface="Comic Sans MS" panose="030F0902030302020204" pitchFamily="66" charset="0"/>
              </a:rPr>
              <a:t>Title page</a:t>
            </a:r>
          </a:p>
          <a:p>
            <a:pPr eaLnBrk="1" hangingPunct="1">
              <a:lnSpc>
                <a:spcPct val="90000"/>
              </a:lnSpc>
            </a:pPr>
            <a:r>
              <a:rPr lang="en-US" altLang="en-US" sz="1800" b="1" dirty="0">
                <a:latin typeface="Comic Sans MS" panose="030F0902030302020204" pitchFamily="66" charset="0"/>
              </a:rPr>
              <a:t>Abstract</a:t>
            </a:r>
          </a:p>
          <a:p>
            <a:pPr eaLnBrk="1" hangingPunct="1">
              <a:lnSpc>
                <a:spcPct val="90000"/>
              </a:lnSpc>
            </a:pPr>
            <a:r>
              <a:rPr lang="en-US" altLang="en-US" sz="1800" b="1" dirty="0">
                <a:latin typeface="Comic Sans MS" panose="030F0902030302020204" pitchFamily="66" charset="0"/>
              </a:rPr>
              <a:t>Introduction</a:t>
            </a:r>
          </a:p>
          <a:p>
            <a:pPr eaLnBrk="1" hangingPunct="1">
              <a:lnSpc>
                <a:spcPct val="90000"/>
              </a:lnSpc>
            </a:pPr>
            <a:r>
              <a:rPr lang="en-US" altLang="en-US" sz="1800" b="1" dirty="0">
                <a:latin typeface="Comic Sans MS" panose="030F0902030302020204" pitchFamily="66" charset="0"/>
              </a:rPr>
              <a:t>Materials and Methods</a:t>
            </a:r>
          </a:p>
          <a:p>
            <a:pPr eaLnBrk="1" hangingPunct="1">
              <a:lnSpc>
                <a:spcPct val="90000"/>
              </a:lnSpc>
            </a:pPr>
            <a:r>
              <a:rPr lang="en-US" altLang="en-US" sz="1800" b="1" dirty="0">
                <a:latin typeface="Comic Sans MS" panose="030F0902030302020204" pitchFamily="66" charset="0"/>
              </a:rPr>
              <a:t>Results</a:t>
            </a:r>
          </a:p>
          <a:p>
            <a:pPr eaLnBrk="1" hangingPunct="1">
              <a:lnSpc>
                <a:spcPct val="90000"/>
              </a:lnSpc>
            </a:pPr>
            <a:r>
              <a:rPr lang="en-US" altLang="en-US" sz="1800" b="1" dirty="0">
                <a:latin typeface="Comic Sans MS" panose="030F0902030302020204" pitchFamily="66" charset="0"/>
              </a:rPr>
              <a:t>Discussion</a:t>
            </a:r>
          </a:p>
          <a:p>
            <a:pPr eaLnBrk="1" hangingPunct="1">
              <a:lnSpc>
                <a:spcPct val="90000"/>
              </a:lnSpc>
            </a:pPr>
            <a:r>
              <a:rPr lang="en-US" altLang="en-US" sz="1800" b="1" dirty="0">
                <a:latin typeface="Comic Sans MS" panose="030F0902030302020204" pitchFamily="66" charset="0"/>
              </a:rPr>
              <a:t>Acknowledgements</a:t>
            </a:r>
          </a:p>
          <a:p>
            <a:pPr eaLnBrk="1" hangingPunct="1">
              <a:lnSpc>
                <a:spcPct val="90000"/>
              </a:lnSpc>
            </a:pPr>
            <a:r>
              <a:rPr lang="en-US" altLang="en-US" sz="1800" b="1" dirty="0">
                <a:latin typeface="Comic Sans MS" panose="030F0902030302020204" pitchFamily="66" charset="0"/>
              </a:rPr>
              <a:t>References</a:t>
            </a:r>
          </a:p>
          <a:p>
            <a:pPr eaLnBrk="1" hangingPunct="1">
              <a:lnSpc>
                <a:spcPct val="90000"/>
              </a:lnSpc>
            </a:pPr>
            <a:r>
              <a:rPr lang="en-US" altLang="en-US" sz="1800" b="1" dirty="0">
                <a:latin typeface="Comic Sans MS" panose="030F0902030302020204" pitchFamily="66" charset="0"/>
              </a:rPr>
              <a:t>Tables</a:t>
            </a:r>
          </a:p>
          <a:p>
            <a:pPr eaLnBrk="1" hangingPunct="1">
              <a:lnSpc>
                <a:spcPct val="90000"/>
              </a:lnSpc>
            </a:pPr>
            <a:r>
              <a:rPr lang="en-US" altLang="en-US" sz="1800" b="1" dirty="0">
                <a:latin typeface="Comic Sans MS" panose="030F0902030302020204" pitchFamily="66" charset="0"/>
              </a:rPr>
              <a:t>List of Figures</a:t>
            </a:r>
          </a:p>
          <a:p>
            <a:pPr eaLnBrk="1" hangingPunct="1">
              <a:lnSpc>
                <a:spcPct val="90000"/>
              </a:lnSpc>
            </a:pPr>
            <a:r>
              <a:rPr lang="en-US" altLang="en-US" sz="1800" b="1" dirty="0">
                <a:latin typeface="Comic Sans MS" panose="030F0902030302020204" pitchFamily="66" charset="0"/>
              </a:rPr>
              <a:t>Figures</a:t>
            </a:r>
          </a:p>
        </p:txBody>
      </p:sp>
      <p:sp>
        <p:nvSpPr>
          <p:cNvPr id="18436" name="TextBox 1">
            <a:extLst>
              <a:ext uri="{FF2B5EF4-FFF2-40B4-BE49-F238E27FC236}">
                <a16:creationId xmlns:a16="http://schemas.microsoft.com/office/drawing/2014/main" id="{9ED9E825-3FE2-7249-986C-51EC69873ABD}"/>
              </a:ext>
            </a:extLst>
          </p:cNvPr>
          <p:cNvSpPr txBox="1">
            <a:spLocks noChangeArrowheads="1"/>
          </p:cNvSpPr>
          <p:nvPr/>
        </p:nvSpPr>
        <p:spPr bwMode="auto">
          <a:xfrm>
            <a:off x="4932040" y="1419622"/>
            <a:ext cx="3960440" cy="2585323"/>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dirty="0">
                <a:solidFill>
                  <a:srgbClr val="FFFFFF"/>
                </a:solidFill>
              </a:rPr>
              <a:t>Typical - traditional format (printed)</a:t>
            </a:r>
          </a:p>
          <a:p>
            <a:endParaRPr lang="en-US" altLang="en-US" sz="1800" b="1" dirty="0">
              <a:solidFill>
                <a:srgbClr val="FFFFFF"/>
              </a:solidFill>
            </a:endParaRPr>
          </a:p>
          <a:p>
            <a:r>
              <a:rPr lang="en-US" altLang="en-US" sz="1800" b="1" dirty="0">
                <a:solidFill>
                  <a:srgbClr val="FFFFFF"/>
                </a:solidFill>
              </a:rPr>
              <a:t>but </a:t>
            </a:r>
          </a:p>
          <a:p>
            <a:endParaRPr lang="en-US" altLang="en-US" sz="1800" b="1" dirty="0">
              <a:solidFill>
                <a:srgbClr val="FFFFFF"/>
              </a:solidFill>
            </a:endParaRPr>
          </a:p>
          <a:p>
            <a:r>
              <a:rPr lang="en-US" altLang="en-US" sz="1800" b="1" dirty="0">
                <a:solidFill>
                  <a:srgbClr val="FFFFFF"/>
                </a:solidFill>
              </a:rPr>
              <a:t>With internet submission/viewing many things changed (</a:t>
            </a:r>
            <a:r>
              <a:rPr lang="en-US" altLang="en-US" sz="1800" b="1" i="1" dirty="0">
                <a:solidFill>
                  <a:srgbClr val="FFFFFF"/>
                </a:solidFill>
              </a:rPr>
              <a:t>e.g.</a:t>
            </a:r>
            <a:r>
              <a:rPr lang="en-US" altLang="en-US" sz="1800" b="1" dirty="0">
                <a:solidFill>
                  <a:srgbClr val="FFFFFF"/>
                </a:solidFill>
              </a:rPr>
              <a:t> M&amp;M, Results at the end, Figures on the side, Supplementary data, etc.)</a:t>
            </a:r>
            <a:endParaRPr lang="el-GR" altLang="en-US" sz="1800" b="1" dirty="0">
              <a:solidFill>
                <a:srgbClr val="FFFFFF"/>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Number Placeholder 3">
            <a:extLst>
              <a:ext uri="{FF2B5EF4-FFF2-40B4-BE49-F238E27FC236}">
                <a16:creationId xmlns:a16="http://schemas.microsoft.com/office/drawing/2014/main" id="{50CC11C9-7BDA-9444-8D92-A21FE8015C84}"/>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3435EEE7-14C5-A043-8EDC-46E2592784EA}" type="slidenum">
              <a:rPr lang="en-US" altLang="en-US" sz="1050"/>
              <a:pPr/>
              <a:t>60</a:t>
            </a:fld>
            <a:endParaRPr lang="en-US" altLang="en-US" sz="1050"/>
          </a:p>
        </p:txBody>
      </p:sp>
      <p:sp>
        <p:nvSpPr>
          <p:cNvPr id="18435" name="Text Box 3">
            <a:extLst>
              <a:ext uri="{FF2B5EF4-FFF2-40B4-BE49-F238E27FC236}">
                <a16:creationId xmlns:a16="http://schemas.microsoft.com/office/drawing/2014/main" id="{47837BD5-A268-E842-A101-F9C668E19463}"/>
              </a:ext>
            </a:extLst>
          </p:cNvPr>
          <p:cNvSpPr txBox="1">
            <a:spLocks noChangeArrowheads="1"/>
          </p:cNvSpPr>
          <p:nvPr/>
        </p:nvSpPr>
        <p:spPr bwMode="auto">
          <a:xfrm>
            <a:off x="1709737" y="1168004"/>
            <a:ext cx="3996929" cy="3626185"/>
          </a:xfrm>
          <a:prstGeom prst="rect">
            <a:avLst/>
          </a:prstGeom>
          <a:noFill/>
          <a:ln>
            <a:noFill/>
          </a:ln>
          <a:effectLst/>
          <a:extLst>
            <a:ext uri="{909E8E84-426E-40dd-AFC4-6F175D3DCCD1}"/>
            <a:ext uri="{91240B29-F687-4f45-9708-019B960494DF}"/>
            <a:ext uri="{AF507438-7753-43e0-B8FC-AC1667EBCBE1}"/>
          </a:extLst>
        </p:spPr>
        <p:txBody>
          <a:bodyPr>
            <a:spAutoFit/>
          </a:bodyPr>
          <a:lstStyle/>
          <a:p>
            <a:pPr>
              <a:defRPr/>
            </a:pPr>
            <a:r>
              <a:rPr lang="en-US" sz="1800" b="1" dirty="0">
                <a:latin typeface="Comic Sans MS" charset="0"/>
                <a:ea typeface="ＭＳ Ｐゴシック" charset="0"/>
              </a:rPr>
              <a:t>Outline of todays presentation</a:t>
            </a:r>
          </a:p>
          <a:p>
            <a:pPr>
              <a:defRPr/>
            </a:pPr>
            <a:endParaRPr lang="en-US" sz="1500" b="1" dirty="0">
              <a:latin typeface="Comic Sans MS" charset="0"/>
              <a:ea typeface="ＭＳ Ｐゴシック" charset="0"/>
            </a:endParaRPr>
          </a:p>
          <a:p>
            <a:pPr marL="257175" indent="-257175">
              <a:lnSpc>
                <a:spcPct val="120000"/>
              </a:lnSpc>
              <a:buFont typeface="Wingdings" charset="2"/>
              <a:buChar char="Ø"/>
              <a:defRPr/>
            </a:pPr>
            <a:r>
              <a:rPr lang="en-US" sz="1500" b="1" dirty="0">
                <a:solidFill>
                  <a:schemeClr val="bg2">
                    <a:lumMod val="60000"/>
                    <a:lumOff val="40000"/>
                  </a:schemeClr>
                </a:solidFill>
                <a:latin typeface="Comic Sans MS" charset="0"/>
                <a:ea typeface="ＭＳ Ｐゴシック" charset="0"/>
              </a:rPr>
              <a:t>Preparation of a manuscript</a:t>
            </a:r>
          </a:p>
          <a:p>
            <a:pPr marL="600075" lvl="1" indent="-257175">
              <a:lnSpc>
                <a:spcPct val="120000"/>
              </a:lnSpc>
              <a:buFont typeface="Wingdings" charset="2"/>
              <a:buChar char="Ø"/>
              <a:defRPr/>
            </a:pPr>
            <a:r>
              <a:rPr lang="en-US" sz="1500" b="1" dirty="0">
                <a:solidFill>
                  <a:schemeClr val="bg2">
                    <a:lumMod val="60000"/>
                    <a:lumOff val="40000"/>
                  </a:schemeClr>
                </a:solidFill>
                <a:latin typeface="Comic Sans MS" charset="0"/>
                <a:ea typeface="ＭＳ Ｐゴシック" charset="0"/>
              </a:rPr>
              <a:t>Format</a:t>
            </a:r>
          </a:p>
          <a:p>
            <a:pPr marL="600075" lvl="1" indent="-257175">
              <a:lnSpc>
                <a:spcPct val="120000"/>
              </a:lnSpc>
              <a:buFont typeface="Wingdings" charset="2"/>
              <a:buChar char="Ø"/>
              <a:defRPr/>
            </a:pPr>
            <a:r>
              <a:rPr lang="en-US" sz="1500" b="1" dirty="0">
                <a:solidFill>
                  <a:schemeClr val="bg2">
                    <a:lumMod val="60000"/>
                    <a:lumOff val="40000"/>
                  </a:schemeClr>
                </a:solidFill>
                <a:latin typeface="Comic Sans MS" charset="0"/>
                <a:ea typeface="ＭＳ Ｐゴシック" charset="0"/>
              </a:rPr>
              <a:t>Parts</a:t>
            </a:r>
          </a:p>
          <a:p>
            <a:pPr marL="600075" lvl="1" indent="-257175">
              <a:lnSpc>
                <a:spcPct val="120000"/>
              </a:lnSpc>
              <a:buFont typeface="Wingdings" charset="2"/>
              <a:buChar char="Ø"/>
              <a:defRPr/>
            </a:pPr>
            <a:r>
              <a:rPr lang="en-US" sz="1500" b="1" dirty="0">
                <a:solidFill>
                  <a:schemeClr val="bg2">
                    <a:lumMod val="60000"/>
                    <a:lumOff val="40000"/>
                  </a:schemeClr>
                </a:solidFill>
                <a:latin typeface="Comic Sans MS" charset="0"/>
                <a:ea typeface="ＭＳ Ｐゴシック" charset="0"/>
              </a:rPr>
              <a:t>Contents</a:t>
            </a:r>
          </a:p>
          <a:p>
            <a:pPr marL="600075" lvl="1" indent="-257175">
              <a:lnSpc>
                <a:spcPct val="120000"/>
              </a:lnSpc>
              <a:buFont typeface="Wingdings" charset="2"/>
              <a:buChar char="Ø"/>
              <a:defRPr/>
            </a:pPr>
            <a:r>
              <a:rPr lang="en-US" sz="1500" b="1" dirty="0">
                <a:solidFill>
                  <a:schemeClr val="bg2">
                    <a:lumMod val="60000"/>
                    <a:lumOff val="40000"/>
                  </a:schemeClr>
                </a:solidFill>
                <a:latin typeface="Comic Sans MS" charset="0"/>
                <a:ea typeface="ＭＳ Ｐゴシック" charset="0"/>
              </a:rPr>
              <a:t>References</a:t>
            </a:r>
          </a:p>
          <a:p>
            <a:pPr marL="600075" lvl="1" indent="-257175">
              <a:lnSpc>
                <a:spcPct val="120000"/>
              </a:lnSpc>
              <a:buFont typeface="Wingdings" charset="2"/>
              <a:buChar char="Ø"/>
              <a:defRPr/>
            </a:pPr>
            <a:r>
              <a:rPr lang="en-US" sz="1500" b="1" dirty="0">
                <a:solidFill>
                  <a:schemeClr val="bg2">
                    <a:lumMod val="60000"/>
                    <a:lumOff val="40000"/>
                  </a:schemeClr>
                </a:solidFill>
                <a:latin typeface="Comic Sans MS" charset="0"/>
                <a:ea typeface="ＭＳ Ｐゴシック" charset="0"/>
              </a:rPr>
              <a:t>Tables and Graphs</a:t>
            </a:r>
          </a:p>
          <a:p>
            <a:pPr marL="257175" indent="-257175">
              <a:lnSpc>
                <a:spcPct val="120000"/>
              </a:lnSpc>
              <a:buFont typeface="Wingdings" charset="2"/>
              <a:buChar char="Ø"/>
              <a:defRPr/>
            </a:pPr>
            <a:r>
              <a:rPr lang="en-US" sz="1500" b="1" dirty="0">
                <a:solidFill>
                  <a:schemeClr val="bg2">
                    <a:lumMod val="60000"/>
                    <a:lumOff val="40000"/>
                  </a:schemeClr>
                </a:solidFill>
                <a:latin typeface="Comic Sans MS" charset="0"/>
                <a:ea typeface="ＭＳ Ｐゴシック" charset="0"/>
              </a:rPr>
              <a:t>Language use and common errors</a:t>
            </a:r>
          </a:p>
          <a:p>
            <a:pPr marL="257175" indent="-257175">
              <a:lnSpc>
                <a:spcPct val="120000"/>
              </a:lnSpc>
              <a:buFont typeface="Wingdings" charset="2"/>
              <a:buChar char="Ø"/>
              <a:defRPr/>
            </a:pPr>
            <a:r>
              <a:rPr lang="en-US" sz="1500" b="1" dirty="0">
                <a:solidFill>
                  <a:schemeClr val="bg2">
                    <a:lumMod val="60000"/>
                    <a:lumOff val="40000"/>
                  </a:schemeClr>
                </a:solidFill>
                <a:latin typeface="Comic Sans MS" charset="0"/>
                <a:ea typeface="ＭＳ Ｐゴシック" charset="0"/>
              </a:rPr>
              <a:t>References and Bibliographic software</a:t>
            </a:r>
          </a:p>
          <a:p>
            <a:pPr marL="257175" indent="-257175">
              <a:lnSpc>
                <a:spcPct val="120000"/>
              </a:lnSpc>
              <a:buFont typeface="Wingdings" charset="2"/>
              <a:buChar char="Ø"/>
              <a:defRPr/>
            </a:pPr>
            <a:r>
              <a:rPr lang="en-US" sz="1500" b="1" dirty="0">
                <a:latin typeface="Comic Sans MS" charset="0"/>
                <a:ea typeface="ＭＳ Ｐゴシック" charset="0"/>
              </a:rPr>
              <a:t>Table of Contents</a:t>
            </a:r>
          </a:p>
          <a:p>
            <a:pPr marL="257175" indent="-257175">
              <a:lnSpc>
                <a:spcPct val="120000"/>
              </a:lnSpc>
              <a:buFont typeface="Wingdings" charset="2"/>
              <a:buChar char="Ø"/>
              <a:defRPr/>
            </a:pPr>
            <a:r>
              <a:rPr lang="en-US" sz="1500" b="1" dirty="0">
                <a:latin typeface="Comic Sans MS" charset="0"/>
                <a:ea typeface="ＭＳ Ｐゴシック" charset="0"/>
              </a:rPr>
              <a:t>Review process</a:t>
            </a:r>
          </a:p>
        </p:txBody>
      </p:sp>
      <p:pic>
        <p:nvPicPr>
          <p:cNvPr id="116740" name="Picture 11">
            <a:extLst>
              <a:ext uri="{FF2B5EF4-FFF2-40B4-BE49-F238E27FC236}">
                <a16:creationId xmlns:a16="http://schemas.microsoft.com/office/drawing/2014/main" id="{B74A1D72-BFF0-3846-BAAE-DFC723F429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543" t="2863" r="3543"/>
          <a:stretch>
            <a:fillRect/>
          </a:stretch>
        </p:blipFill>
        <p:spPr bwMode="auto">
          <a:xfrm>
            <a:off x="5886450" y="685801"/>
            <a:ext cx="1085850" cy="1403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1" name="Picture 10">
            <a:extLst>
              <a:ext uri="{FF2B5EF4-FFF2-40B4-BE49-F238E27FC236}">
                <a16:creationId xmlns:a16="http://schemas.microsoft.com/office/drawing/2014/main" id="{E5C6954B-3D89-5A4F-A02F-D3FDBEE1D6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5582" y="1257300"/>
            <a:ext cx="1045369" cy="1322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2" name="Picture 13">
            <a:extLst>
              <a:ext uri="{FF2B5EF4-FFF2-40B4-BE49-F238E27FC236}">
                <a16:creationId xmlns:a16="http://schemas.microsoft.com/office/drawing/2014/main" id="{6548759A-7662-0A4C-AF25-97EFAB610D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6444" y="1943100"/>
            <a:ext cx="1078706"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a:extLst>
              <a:ext uri="{FF2B5EF4-FFF2-40B4-BE49-F238E27FC236}">
                <a16:creationId xmlns:a16="http://schemas.microsoft.com/office/drawing/2014/main" id="{FC35A2D2-F1B0-F14F-AA19-DCDD880EC30E}"/>
              </a:ext>
            </a:extLst>
          </p:cNvPr>
          <p:cNvSpPr txBox="1">
            <a:spLocks noChangeArrowheads="1"/>
          </p:cNvSpPr>
          <p:nvPr/>
        </p:nvSpPr>
        <p:spPr bwMode="auto">
          <a:xfrm>
            <a:off x="899592" y="364375"/>
            <a:ext cx="5829300" cy="3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defRPr/>
            </a:pPr>
            <a:r>
              <a:rPr lang="en-US" altLang="en-US" kern="0">
                <a:effectLst>
                  <a:outerShdw blurRad="38100" dist="38100" dir="2700000" algn="tl">
                    <a:srgbClr val="FFFFFF"/>
                  </a:outerShdw>
                </a:effectLst>
                <a:latin typeface="Comic Sans MS" panose="030F0902030302020204" pitchFamily="66" charset="0"/>
              </a:rPr>
              <a:t>How to write a scientific article</a:t>
            </a:r>
            <a:endParaRPr lang="en-US" altLang="en-US" kern="0" dirty="0">
              <a:effectLst>
                <a:outerShdw blurRad="38100" dist="38100" dir="2700000" algn="tl">
                  <a:srgbClr val="FFFFFF"/>
                </a:outerShdw>
              </a:effectLst>
              <a:latin typeface="Comic Sans MS" panose="030F0902030302020204" pitchFamily="66"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Number Placeholder 3">
            <a:extLst>
              <a:ext uri="{FF2B5EF4-FFF2-40B4-BE49-F238E27FC236}">
                <a16:creationId xmlns:a16="http://schemas.microsoft.com/office/drawing/2014/main" id="{3EC2B1C3-DFFE-6942-97C1-704C060483C0}"/>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09253A2D-56BB-F04C-91EC-032BA89B2381}" type="slidenum">
              <a:rPr lang="en-US" altLang="en-US" sz="1050"/>
              <a:pPr/>
              <a:t>61</a:t>
            </a:fld>
            <a:endParaRPr lang="en-US" altLang="en-US" sz="1050"/>
          </a:p>
        </p:txBody>
      </p:sp>
      <p:sp>
        <p:nvSpPr>
          <p:cNvPr id="18435" name="Text Box 3">
            <a:extLst>
              <a:ext uri="{FF2B5EF4-FFF2-40B4-BE49-F238E27FC236}">
                <a16:creationId xmlns:a16="http://schemas.microsoft.com/office/drawing/2014/main" id="{47837BD5-A268-E842-A101-F9C668E19463}"/>
              </a:ext>
            </a:extLst>
          </p:cNvPr>
          <p:cNvSpPr txBox="1">
            <a:spLocks noChangeArrowheads="1"/>
          </p:cNvSpPr>
          <p:nvPr/>
        </p:nvSpPr>
        <p:spPr bwMode="auto">
          <a:xfrm>
            <a:off x="1709737" y="1168004"/>
            <a:ext cx="3996929" cy="3626185"/>
          </a:xfrm>
          <a:prstGeom prst="rect">
            <a:avLst/>
          </a:prstGeom>
          <a:noFill/>
          <a:ln>
            <a:noFill/>
          </a:ln>
          <a:effectLst/>
          <a:extLst>
            <a:ext uri="{909E8E84-426E-40dd-AFC4-6F175D3DCCD1}"/>
            <a:ext uri="{91240B29-F687-4f45-9708-019B960494DF}"/>
            <a:ext uri="{AF507438-7753-43e0-B8FC-AC1667EBCBE1}"/>
          </a:extLst>
        </p:spPr>
        <p:txBody>
          <a:bodyPr>
            <a:spAutoFit/>
          </a:bodyPr>
          <a:lstStyle/>
          <a:p>
            <a:pPr>
              <a:defRPr/>
            </a:pPr>
            <a:r>
              <a:rPr lang="en-US" sz="1800" b="1" dirty="0">
                <a:latin typeface="Comic Sans MS" charset="0"/>
                <a:ea typeface="ＭＳ Ｐゴシック" charset="0"/>
              </a:rPr>
              <a:t>Outline of todays presentation</a:t>
            </a:r>
          </a:p>
          <a:p>
            <a:pPr>
              <a:defRPr/>
            </a:pPr>
            <a:endParaRPr lang="en-US" sz="1500" b="1" dirty="0">
              <a:latin typeface="Comic Sans MS" charset="0"/>
              <a:ea typeface="ＭＳ Ｐゴシック" charset="0"/>
            </a:endParaRPr>
          </a:p>
          <a:p>
            <a:pPr marL="257175" indent="-257175">
              <a:lnSpc>
                <a:spcPct val="120000"/>
              </a:lnSpc>
              <a:buFont typeface="Wingdings" charset="2"/>
              <a:buChar char="Ø"/>
              <a:defRPr/>
            </a:pPr>
            <a:r>
              <a:rPr lang="en-US" sz="1500" b="1" dirty="0">
                <a:solidFill>
                  <a:schemeClr val="bg2">
                    <a:lumMod val="60000"/>
                    <a:lumOff val="40000"/>
                  </a:schemeClr>
                </a:solidFill>
                <a:latin typeface="Comic Sans MS" charset="0"/>
                <a:ea typeface="ＭＳ Ｐゴシック" charset="0"/>
              </a:rPr>
              <a:t>Preparation of a manuscript</a:t>
            </a:r>
          </a:p>
          <a:p>
            <a:pPr marL="600075" lvl="1" indent="-257175">
              <a:lnSpc>
                <a:spcPct val="120000"/>
              </a:lnSpc>
              <a:buFont typeface="Wingdings" charset="2"/>
              <a:buChar char="Ø"/>
              <a:defRPr/>
            </a:pPr>
            <a:r>
              <a:rPr lang="en-US" sz="1500" b="1" dirty="0">
                <a:solidFill>
                  <a:schemeClr val="bg2">
                    <a:lumMod val="60000"/>
                    <a:lumOff val="40000"/>
                  </a:schemeClr>
                </a:solidFill>
                <a:latin typeface="Comic Sans MS" charset="0"/>
                <a:ea typeface="ＭＳ Ｐゴシック" charset="0"/>
              </a:rPr>
              <a:t>Format</a:t>
            </a:r>
          </a:p>
          <a:p>
            <a:pPr marL="600075" lvl="1" indent="-257175">
              <a:lnSpc>
                <a:spcPct val="120000"/>
              </a:lnSpc>
              <a:buFont typeface="Wingdings" charset="2"/>
              <a:buChar char="Ø"/>
              <a:defRPr/>
            </a:pPr>
            <a:r>
              <a:rPr lang="en-US" sz="1500" b="1" dirty="0">
                <a:solidFill>
                  <a:schemeClr val="bg2">
                    <a:lumMod val="60000"/>
                    <a:lumOff val="40000"/>
                  </a:schemeClr>
                </a:solidFill>
                <a:latin typeface="Comic Sans MS" charset="0"/>
                <a:ea typeface="ＭＳ Ｐゴシック" charset="0"/>
              </a:rPr>
              <a:t>Parts</a:t>
            </a:r>
          </a:p>
          <a:p>
            <a:pPr marL="600075" lvl="1" indent="-257175">
              <a:lnSpc>
                <a:spcPct val="120000"/>
              </a:lnSpc>
              <a:buFont typeface="Wingdings" charset="2"/>
              <a:buChar char="Ø"/>
              <a:defRPr/>
            </a:pPr>
            <a:r>
              <a:rPr lang="en-US" sz="1500" b="1" dirty="0">
                <a:solidFill>
                  <a:schemeClr val="bg2">
                    <a:lumMod val="60000"/>
                    <a:lumOff val="40000"/>
                  </a:schemeClr>
                </a:solidFill>
                <a:latin typeface="Comic Sans MS" charset="0"/>
                <a:ea typeface="ＭＳ Ｐゴシック" charset="0"/>
              </a:rPr>
              <a:t>Contents</a:t>
            </a:r>
          </a:p>
          <a:p>
            <a:pPr marL="600075" lvl="1" indent="-257175">
              <a:lnSpc>
                <a:spcPct val="120000"/>
              </a:lnSpc>
              <a:buFont typeface="Wingdings" charset="2"/>
              <a:buChar char="Ø"/>
              <a:defRPr/>
            </a:pPr>
            <a:r>
              <a:rPr lang="en-US" sz="1500" b="1" dirty="0">
                <a:solidFill>
                  <a:schemeClr val="bg2">
                    <a:lumMod val="60000"/>
                    <a:lumOff val="40000"/>
                  </a:schemeClr>
                </a:solidFill>
                <a:latin typeface="Comic Sans MS" charset="0"/>
                <a:ea typeface="ＭＳ Ｐゴシック" charset="0"/>
              </a:rPr>
              <a:t>References</a:t>
            </a:r>
          </a:p>
          <a:p>
            <a:pPr marL="600075" lvl="1" indent="-257175">
              <a:lnSpc>
                <a:spcPct val="120000"/>
              </a:lnSpc>
              <a:buFont typeface="Wingdings" charset="2"/>
              <a:buChar char="Ø"/>
              <a:defRPr/>
            </a:pPr>
            <a:r>
              <a:rPr lang="en-US" sz="1500" b="1" dirty="0">
                <a:solidFill>
                  <a:schemeClr val="bg2">
                    <a:lumMod val="60000"/>
                    <a:lumOff val="40000"/>
                  </a:schemeClr>
                </a:solidFill>
                <a:latin typeface="Comic Sans MS" charset="0"/>
                <a:ea typeface="ＭＳ Ｐゴシック" charset="0"/>
              </a:rPr>
              <a:t>Tables and Graphs</a:t>
            </a:r>
          </a:p>
          <a:p>
            <a:pPr marL="257175" indent="-257175">
              <a:lnSpc>
                <a:spcPct val="120000"/>
              </a:lnSpc>
              <a:buFont typeface="Wingdings" charset="2"/>
              <a:buChar char="Ø"/>
              <a:defRPr/>
            </a:pPr>
            <a:r>
              <a:rPr lang="en-US" sz="1500" b="1" dirty="0">
                <a:solidFill>
                  <a:schemeClr val="bg2">
                    <a:lumMod val="60000"/>
                    <a:lumOff val="40000"/>
                  </a:schemeClr>
                </a:solidFill>
                <a:latin typeface="Comic Sans MS" charset="0"/>
                <a:ea typeface="ＭＳ Ｐゴシック" charset="0"/>
              </a:rPr>
              <a:t>Language use and common errors</a:t>
            </a:r>
          </a:p>
          <a:p>
            <a:pPr marL="257175" indent="-257175">
              <a:lnSpc>
                <a:spcPct val="120000"/>
              </a:lnSpc>
              <a:buFont typeface="Wingdings" charset="2"/>
              <a:buChar char="Ø"/>
              <a:defRPr/>
            </a:pPr>
            <a:r>
              <a:rPr lang="en-US" sz="1500" b="1" dirty="0">
                <a:solidFill>
                  <a:schemeClr val="bg2">
                    <a:lumMod val="60000"/>
                    <a:lumOff val="40000"/>
                  </a:schemeClr>
                </a:solidFill>
                <a:latin typeface="Comic Sans MS" charset="0"/>
                <a:ea typeface="ＭＳ Ｐゴシック" charset="0"/>
              </a:rPr>
              <a:t>References and Bibliographic software</a:t>
            </a:r>
          </a:p>
          <a:p>
            <a:pPr marL="257175" indent="-257175">
              <a:lnSpc>
                <a:spcPct val="120000"/>
              </a:lnSpc>
              <a:buFont typeface="Wingdings" charset="2"/>
              <a:buChar char="Ø"/>
              <a:defRPr/>
            </a:pPr>
            <a:r>
              <a:rPr lang="en-US" sz="1500" b="1" dirty="0">
                <a:solidFill>
                  <a:schemeClr val="bg2">
                    <a:lumMod val="60000"/>
                    <a:lumOff val="40000"/>
                  </a:schemeClr>
                </a:solidFill>
                <a:latin typeface="Comic Sans MS" charset="0"/>
                <a:ea typeface="ＭＳ Ｐゴシック" charset="0"/>
              </a:rPr>
              <a:t>Table of Contents</a:t>
            </a:r>
          </a:p>
          <a:p>
            <a:pPr marL="257175" indent="-257175">
              <a:lnSpc>
                <a:spcPct val="120000"/>
              </a:lnSpc>
              <a:buFont typeface="Wingdings" charset="2"/>
              <a:buChar char="Ø"/>
              <a:defRPr/>
            </a:pPr>
            <a:r>
              <a:rPr lang="en-US" sz="1500" b="1" dirty="0">
                <a:latin typeface="Comic Sans MS" charset="0"/>
                <a:ea typeface="ＭＳ Ｐゴシック" charset="0"/>
              </a:rPr>
              <a:t>Review process</a:t>
            </a:r>
          </a:p>
        </p:txBody>
      </p:sp>
      <p:pic>
        <p:nvPicPr>
          <p:cNvPr id="118788" name="Picture 11">
            <a:extLst>
              <a:ext uri="{FF2B5EF4-FFF2-40B4-BE49-F238E27FC236}">
                <a16:creationId xmlns:a16="http://schemas.microsoft.com/office/drawing/2014/main" id="{2B089A18-A405-3249-BA66-4F64CDB108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543" t="2863" r="3543"/>
          <a:stretch>
            <a:fillRect/>
          </a:stretch>
        </p:blipFill>
        <p:spPr bwMode="auto">
          <a:xfrm>
            <a:off x="5886450" y="685801"/>
            <a:ext cx="1085850" cy="1403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9" name="Picture 10">
            <a:extLst>
              <a:ext uri="{FF2B5EF4-FFF2-40B4-BE49-F238E27FC236}">
                <a16:creationId xmlns:a16="http://schemas.microsoft.com/office/drawing/2014/main" id="{E733497A-A534-EB4F-8F93-E50AB82E35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5582" y="1257300"/>
            <a:ext cx="1045369" cy="1322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0" name="Picture 13">
            <a:extLst>
              <a:ext uri="{FF2B5EF4-FFF2-40B4-BE49-F238E27FC236}">
                <a16:creationId xmlns:a16="http://schemas.microsoft.com/office/drawing/2014/main" id="{BF2E2D07-8A4D-8242-8FF8-BD3EB75A18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6444" y="1943100"/>
            <a:ext cx="1078706"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a:extLst>
              <a:ext uri="{FF2B5EF4-FFF2-40B4-BE49-F238E27FC236}">
                <a16:creationId xmlns:a16="http://schemas.microsoft.com/office/drawing/2014/main" id="{A0DA2294-CFC2-E14D-876B-C7AA69E053B5}"/>
              </a:ext>
            </a:extLst>
          </p:cNvPr>
          <p:cNvSpPr txBox="1">
            <a:spLocks noChangeArrowheads="1"/>
          </p:cNvSpPr>
          <p:nvPr/>
        </p:nvSpPr>
        <p:spPr bwMode="auto">
          <a:xfrm>
            <a:off x="899592" y="364375"/>
            <a:ext cx="5829300" cy="3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100" b="1">
                <a:solidFill>
                  <a:schemeClr val="tx2"/>
                </a:solidFill>
                <a:latin typeface="+mj-lt"/>
                <a:ea typeface="+mj-ea"/>
                <a:cs typeface="+mj-cs"/>
              </a:defRPr>
            </a:lvl1pPr>
            <a:lvl2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2100" b="1">
                <a:solidFill>
                  <a:schemeClr val="tx2"/>
                </a:solidFill>
                <a:latin typeface="Times New Roman" charset="0"/>
                <a:ea typeface="ＭＳ Ｐゴシック" charset="0"/>
                <a:cs typeface="ＭＳ Ｐゴシック" charset="0"/>
              </a:defRPr>
            </a:lvl5pPr>
            <a:lvl6pPr marL="3429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6pPr>
            <a:lvl7pPr marL="6858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7pPr>
            <a:lvl8pPr marL="10287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8pPr>
            <a:lvl9pPr marL="1371600" algn="l" rtl="0" fontAlgn="base">
              <a:spcBef>
                <a:spcPct val="0"/>
              </a:spcBef>
              <a:spcAft>
                <a:spcPct val="0"/>
              </a:spcAft>
              <a:defRPr sz="2100" b="1">
                <a:solidFill>
                  <a:schemeClr val="tx2"/>
                </a:solidFill>
                <a:latin typeface="Times New Roman" charset="0"/>
                <a:ea typeface="ＭＳ Ｐゴシック" charset="0"/>
                <a:cs typeface="ＭＳ Ｐゴシック" charset="0"/>
              </a:defRPr>
            </a:lvl9pPr>
          </a:lstStyle>
          <a:p>
            <a:pPr eaLnBrk="1" hangingPunct="1">
              <a:defRPr/>
            </a:pPr>
            <a:r>
              <a:rPr lang="en-US" altLang="en-US" kern="0">
                <a:effectLst>
                  <a:outerShdw blurRad="38100" dist="38100" dir="2700000" algn="tl">
                    <a:srgbClr val="FFFFFF"/>
                  </a:outerShdw>
                </a:effectLst>
                <a:latin typeface="Comic Sans MS" panose="030F0902030302020204" pitchFamily="66" charset="0"/>
              </a:rPr>
              <a:t>How to write a scientific article</a:t>
            </a:r>
            <a:endParaRPr lang="en-US" altLang="en-US" kern="0" dirty="0">
              <a:effectLst>
                <a:outerShdw blurRad="38100" dist="38100" dir="2700000" algn="tl">
                  <a:srgbClr val="FFFFFF"/>
                </a:outerShdw>
              </a:effectLst>
              <a:latin typeface="Comic Sans MS" panose="030F0902030302020204" pitchFamily="66"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Number Placeholder 3">
            <a:extLst>
              <a:ext uri="{FF2B5EF4-FFF2-40B4-BE49-F238E27FC236}">
                <a16:creationId xmlns:a16="http://schemas.microsoft.com/office/drawing/2014/main" id="{183F52BC-E040-D24E-B923-152F742AD76B}"/>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F1DE44EC-4C47-C744-BBE9-640B81657780}" type="slidenum">
              <a:rPr lang="en-US" altLang="en-US" sz="1050"/>
              <a:pPr/>
              <a:t>62</a:t>
            </a:fld>
            <a:endParaRPr lang="en-US" altLang="en-US" sz="1050"/>
          </a:p>
        </p:txBody>
      </p:sp>
      <p:sp>
        <p:nvSpPr>
          <p:cNvPr id="18434" name="Rectangle 2">
            <a:extLst>
              <a:ext uri="{FF2B5EF4-FFF2-40B4-BE49-F238E27FC236}">
                <a16:creationId xmlns:a16="http://schemas.microsoft.com/office/drawing/2014/main" id="{111C1275-50B7-2140-B31A-677F9F436B6B}"/>
              </a:ext>
            </a:extLst>
          </p:cNvPr>
          <p:cNvSpPr>
            <a:spLocks noGrp="1" noChangeArrowheads="1"/>
          </p:cNvSpPr>
          <p:nvPr>
            <p:ph type="ctrTitle"/>
          </p:nvPr>
        </p:nvSpPr>
        <p:spPr>
          <a:xfrm>
            <a:off x="853679" y="411510"/>
            <a:ext cx="5829300" cy="342900"/>
          </a:xfrm>
        </p:spPr>
        <p:txBody>
          <a:bodyPr/>
          <a:lstStyle/>
          <a:p>
            <a:pPr eaLnBrk="1" hangingPunct="1">
              <a:defRPr/>
            </a:pPr>
            <a:r>
              <a:rPr lang="en-US" altLang="en-US" dirty="0">
                <a:effectLst>
                  <a:outerShdw blurRad="38100" dist="38100" dir="2700000" algn="tl">
                    <a:srgbClr val="FFFFFF"/>
                  </a:outerShdw>
                </a:effectLst>
                <a:latin typeface="Comic Sans MS" panose="030F0902030302020204" pitchFamily="66" charset="0"/>
              </a:rPr>
              <a:t>How to write a scientific article</a:t>
            </a:r>
          </a:p>
        </p:txBody>
      </p:sp>
      <p:pic>
        <p:nvPicPr>
          <p:cNvPr id="14339" name="Picture 5">
            <a:extLst>
              <a:ext uri="{FF2B5EF4-FFF2-40B4-BE49-F238E27FC236}">
                <a16:creationId xmlns:a16="http://schemas.microsoft.com/office/drawing/2014/main" id="{9C903DD2-DCB0-C041-9850-80798DA93C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679" y="894443"/>
            <a:ext cx="3142258" cy="3340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3">
            <a:extLst>
              <a:ext uri="{FF2B5EF4-FFF2-40B4-BE49-F238E27FC236}">
                <a16:creationId xmlns:a16="http://schemas.microsoft.com/office/drawing/2014/main" id="{09A241DE-3331-4248-82CB-2A68CD64432D}"/>
              </a:ext>
            </a:extLst>
          </p:cNvPr>
          <p:cNvSpPr txBox="1">
            <a:spLocks noChangeArrowheads="1"/>
          </p:cNvSpPr>
          <p:nvPr/>
        </p:nvSpPr>
        <p:spPr bwMode="auto">
          <a:xfrm>
            <a:off x="1763688" y="3816910"/>
            <a:ext cx="6048375"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en-US" altLang="en-US" sz="1500" b="1" dirty="0">
                <a:latin typeface="Comic Sans MS" panose="030F0902030302020204" pitchFamily="66" charset="0"/>
              </a:rPr>
              <a:t>Constantinos (</a:t>
            </a:r>
            <a:r>
              <a:rPr lang="en-US" altLang="en-US" sz="1500" b="1" dirty="0" err="1">
                <a:latin typeface="Comic Sans MS" panose="030F0902030302020204" pitchFamily="66" charset="0"/>
              </a:rPr>
              <a:t>Dinos</a:t>
            </a:r>
            <a:r>
              <a:rPr lang="en-US" altLang="en-US" sz="1500" b="1" dirty="0">
                <a:latin typeface="Comic Sans MS" panose="030F0902030302020204" pitchFamily="66" charset="0"/>
              </a:rPr>
              <a:t>) Mylonas</a:t>
            </a:r>
          </a:p>
          <a:p>
            <a:pPr algn="r"/>
            <a:r>
              <a:rPr lang="en-US" altLang="en-US" sz="1500" b="1" dirty="0">
                <a:latin typeface="Comic Sans MS" panose="030F0902030302020204" pitchFamily="66" charset="0"/>
              </a:rPr>
              <a:t>Director</a:t>
            </a:r>
          </a:p>
          <a:p>
            <a:pPr algn="r"/>
            <a:r>
              <a:rPr lang="en-US" altLang="en-US" sz="1500" b="1" dirty="0">
                <a:latin typeface="Comic Sans MS" panose="030F0902030302020204" pitchFamily="66" charset="0"/>
              </a:rPr>
              <a:t>Institute of Marine Biology, Biotechnology &amp; Aquaculture</a:t>
            </a:r>
          </a:p>
          <a:p>
            <a:pPr algn="r"/>
            <a:r>
              <a:rPr lang="en-US" altLang="en-US" sz="1500" b="1" dirty="0">
                <a:latin typeface="Comic Sans MS" panose="030F0902030302020204" pitchFamily="66" charset="0"/>
              </a:rPr>
              <a:t>Crete, Greece</a:t>
            </a:r>
          </a:p>
          <a:p>
            <a:pPr algn="r"/>
            <a:r>
              <a:rPr lang="en-US" altLang="en-US" sz="1500" b="1" dirty="0" err="1">
                <a:latin typeface="Comic Sans MS" panose="030F0902030302020204" pitchFamily="66" charset="0"/>
              </a:rPr>
              <a:t>mylonas@hcmr.gr</a:t>
            </a:r>
            <a:endParaRPr lang="en-US" altLang="en-US" sz="1500" b="1" dirty="0">
              <a:latin typeface="Comic Sans MS" panose="030F0902030302020204" pitchFamily="66" charset="0"/>
            </a:endParaRPr>
          </a:p>
        </p:txBody>
      </p:sp>
      <p:pic>
        <p:nvPicPr>
          <p:cNvPr id="14341" name="Picture 11">
            <a:extLst>
              <a:ext uri="{FF2B5EF4-FFF2-40B4-BE49-F238E27FC236}">
                <a16:creationId xmlns:a16="http://schemas.microsoft.com/office/drawing/2014/main" id="{01E7FEE8-0415-FF44-9AD6-90744B42AE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543" t="2863" r="3543"/>
          <a:stretch>
            <a:fillRect/>
          </a:stretch>
        </p:blipFill>
        <p:spPr bwMode="auto">
          <a:xfrm>
            <a:off x="5293519" y="951929"/>
            <a:ext cx="1085850" cy="1403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10">
            <a:extLst>
              <a:ext uri="{FF2B5EF4-FFF2-40B4-BE49-F238E27FC236}">
                <a16:creationId xmlns:a16="http://schemas.microsoft.com/office/drawing/2014/main" id="{6DDD9A31-C053-7B4E-831A-CACF0A68D8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5582" y="1257300"/>
            <a:ext cx="1045369" cy="1322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13">
            <a:extLst>
              <a:ext uri="{FF2B5EF4-FFF2-40B4-BE49-F238E27FC236}">
                <a16:creationId xmlns:a16="http://schemas.microsoft.com/office/drawing/2014/main" id="{36BBFD84-48B4-EB4C-8344-E92C9BD0A1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36444" y="1943100"/>
            <a:ext cx="1078706"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91224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Number Placeholder 3">
            <a:extLst>
              <a:ext uri="{FF2B5EF4-FFF2-40B4-BE49-F238E27FC236}">
                <a16:creationId xmlns:a16="http://schemas.microsoft.com/office/drawing/2014/main" id="{19FDD5AD-3CA1-0C40-9493-3EE77AC25ADD}"/>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1C1DD58A-1A66-EF46-B8A9-01389E0E11BE}" type="slidenum">
              <a:rPr lang="en-US" altLang="en-US" sz="1050"/>
              <a:pPr/>
              <a:t>7</a:t>
            </a:fld>
            <a:endParaRPr lang="en-US" altLang="en-US" sz="1050"/>
          </a:p>
        </p:txBody>
      </p:sp>
      <p:pic>
        <p:nvPicPr>
          <p:cNvPr id="20483" name="Picture 4">
            <a:extLst>
              <a:ext uri="{FF2B5EF4-FFF2-40B4-BE49-F238E27FC236}">
                <a16:creationId xmlns:a16="http://schemas.microsoft.com/office/drawing/2014/main" id="{9B45703A-567C-6A45-91A8-D5709C70EA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851173"/>
            <a:ext cx="5130403" cy="421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B59219B1-6B87-1A41-93B2-03FD5E313885}"/>
              </a:ext>
            </a:extLst>
          </p:cNvPr>
          <p:cNvSpPr txBox="1">
            <a:spLocks noChangeArrowheads="1"/>
          </p:cNvSpPr>
          <p:nvPr/>
        </p:nvSpPr>
        <p:spPr bwMode="auto">
          <a:xfrm>
            <a:off x="2574132" y="2787254"/>
            <a:ext cx="5022056" cy="73866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100" b="1" dirty="0">
                <a:solidFill>
                  <a:schemeClr val="bg1"/>
                </a:solidFill>
              </a:rPr>
              <a:t>Pay very careful attention before you even start writing the manuscript!!!!!</a:t>
            </a:r>
          </a:p>
        </p:txBody>
      </p:sp>
      <p:sp>
        <p:nvSpPr>
          <p:cNvPr id="9" name="Rectangle 2">
            <a:extLst>
              <a:ext uri="{FF2B5EF4-FFF2-40B4-BE49-F238E27FC236}">
                <a16:creationId xmlns:a16="http://schemas.microsoft.com/office/drawing/2014/main" id="{FF079153-7427-6342-B80F-B0113674A2A8}"/>
              </a:ext>
            </a:extLst>
          </p:cNvPr>
          <p:cNvSpPr>
            <a:spLocks noGrp="1" noChangeArrowheads="1"/>
          </p:cNvSpPr>
          <p:nvPr>
            <p:ph type="title"/>
          </p:nvPr>
        </p:nvSpPr>
        <p:spPr>
          <a:xfrm>
            <a:off x="899592" y="267494"/>
            <a:ext cx="5829300" cy="457200"/>
          </a:xfrm>
        </p:spPr>
        <p:txBody>
          <a:bodyPr/>
          <a:lstStyle/>
          <a:p>
            <a:pPr eaLnBrk="1" hangingPunct="1"/>
            <a:r>
              <a:rPr lang="en-US" altLang="en-US" dirty="0">
                <a:latin typeface="Comic Sans MS" panose="030F0902030302020204" pitchFamily="66" charset="0"/>
              </a:rPr>
              <a:t>Structure – Instructions to authors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Number Placeholder 3">
            <a:extLst>
              <a:ext uri="{FF2B5EF4-FFF2-40B4-BE49-F238E27FC236}">
                <a16:creationId xmlns:a16="http://schemas.microsoft.com/office/drawing/2014/main" id="{BDD93DEB-55C5-0446-AC49-97CC37899EC0}"/>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627792A0-1529-0049-8955-61BA49D4C0E5}" type="slidenum">
              <a:rPr lang="en-US" altLang="en-US" sz="1050"/>
              <a:pPr/>
              <a:t>8</a:t>
            </a:fld>
            <a:endParaRPr lang="en-US" altLang="en-US" sz="1050"/>
          </a:p>
        </p:txBody>
      </p:sp>
      <p:sp>
        <p:nvSpPr>
          <p:cNvPr id="24578" name="Rectangle 2">
            <a:extLst>
              <a:ext uri="{FF2B5EF4-FFF2-40B4-BE49-F238E27FC236}">
                <a16:creationId xmlns:a16="http://schemas.microsoft.com/office/drawing/2014/main" id="{FD46B312-E985-CB41-B263-AD4A0F7949DA}"/>
              </a:ext>
            </a:extLst>
          </p:cNvPr>
          <p:cNvSpPr>
            <a:spLocks noGrp="1" noChangeArrowheads="1"/>
          </p:cNvSpPr>
          <p:nvPr>
            <p:ph type="title"/>
          </p:nvPr>
        </p:nvSpPr>
        <p:spPr>
          <a:xfrm>
            <a:off x="899592" y="267494"/>
            <a:ext cx="7772400" cy="457200"/>
          </a:xfrm>
        </p:spPr>
        <p:txBody>
          <a:bodyPr/>
          <a:lstStyle/>
          <a:p>
            <a:pPr eaLnBrk="1" hangingPunct="1"/>
            <a:r>
              <a:rPr lang="en-US" altLang="en-US" dirty="0">
                <a:latin typeface="Comic Sans MS" panose="030F0902030302020204" pitchFamily="66" charset="0"/>
              </a:rPr>
              <a:t>Format - Instructions to authors</a:t>
            </a:r>
          </a:p>
        </p:txBody>
      </p:sp>
      <p:sp>
        <p:nvSpPr>
          <p:cNvPr id="24579" name="Rectangle 3">
            <a:extLst>
              <a:ext uri="{FF2B5EF4-FFF2-40B4-BE49-F238E27FC236}">
                <a16:creationId xmlns:a16="http://schemas.microsoft.com/office/drawing/2014/main" id="{D5026101-5849-6C4D-B915-DDBB4424546B}"/>
              </a:ext>
            </a:extLst>
          </p:cNvPr>
          <p:cNvSpPr>
            <a:spLocks noGrp="1" noChangeArrowheads="1"/>
          </p:cNvSpPr>
          <p:nvPr>
            <p:ph type="body" idx="1"/>
          </p:nvPr>
        </p:nvSpPr>
        <p:spPr bwMode="auto">
          <a:xfrm>
            <a:off x="1551385" y="1113235"/>
            <a:ext cx="5829300" cy="3294459"/>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bodyPr>
          <a:lstStyle/>
          <a:p>
            <a:pPr eaLnBrk="1" hangingPunct="1">
              <a:lnSpc>
                <a:spcPct val="90000"/>
              </a:lnSpc>
            </a:pPr>
            <a:r>
              <a:rPr lang="en-US" altLang="en-US" sz="1500" b="1">
                <a:latin typeface="Comic Sans MS" panose="030F0902030302020204" pitchFamily="66" charset="0"/>
              </a:rPr>
              <a:t>Margins</a:t>
            </a:r>
          </a:p>
          <a:p>
            <a:pPr lvl="1" eaLnBrk="1" hangingPunct="1">
              <a:lnSpc>
                <a:spcPct val="90000"/>
              </a:lnSpc>
            </a:pPr>
            <a:r>
              <a:rPr lang="en-US" altLang="en-US" sz="1350" b="1">
                <a:latin typeface="Comic Sans MS" panose="030F0902030302020204" pitchFamily="66" charset="0"/>
              </a:rPr>
              <a:t>Left, right, top, bottom</a:t>
            </a:r>
          </a:p>
          <a:p>
            <a:pPr eaLnBrk="1" hangingPunct="1">
              <a:lnSpc>
                <a:spcPct val="90000"/>
              </a:lnSpc>
            </a:pPr>
            <a:r>
              <a:rPr lang="en-US" altLang="en-US" sz="1500" b="1">
                <a:latin typeface="Comic Sans MS" panose="030F0902030302020204" pitchFamily="66" charset="0"/>
              </a:rPr>
              <a:t>Spacing</a:t>
            </a:r>
          </a:p>
          <a:p>
            <a:pPr lvl="1" eaLnBrk="1" hangingPunct="1">
              <a:lnSpc>
                <a:spcPct val="90000"/>
              </a:lnSpc>
            </a:pPr>
            <a:r>
              <a:rPr lang="en-US" altLang="en-US" sz="1350" b="1">
                <a:latin typeface="Comic Sans MS" panose="030F0902030302020204" pitchFamily="66" charset="0"/>
              </a:rPr>
              <a:t>Double space</a:t>
            </a:r>
          </a:p>
          <a:p>
            <a:pPr eaLnBrk="1" hangingPunct="1">
              <a:lnSpc>
                <a:spcPct val="90000"/>
              </a:lnSpc>
            </a:pPr>
            <a:r>
              <a:rPr lang="en-US" altLang="en-US" sz="1500" b="1">
                <a:latin typeface="Comic Sans MS" panose="030F0902030302020204" pitchFamily="66" charset="0"/>
              </a:rPr>
              <a:t>Font type and size</a:t>
            </a:r>
          </a:p>
          <a:p>
            <a:pPr lvl="1" eaLnBrk="1" hangingPunct="1">
              <a:lnSpc>
                <a:spcPct val="90000"/>
              </a:lnSpc>
            </a:pPr>
            <a:r>
              <a:rPr lang="en-US" altLang="en-US" sz="1350" b="1"/>
              <a:t>Arial</a:t>
            </a:r>
            <a:r>
              <a:rPr lang="en-US" altLang="en-US" sz="1350" b="1">
                <a:latin typeface="Comic Sans MS" panose="030F0902030302020204" pitchFamily="66" charset="0"/>
              </a:rPr>
              <a:t> or </a:t>
            </a:r>
            <a:r>
              <a:rPr lang="en-US" altLang="en-US" sz="1350" b="1">
                <a:latin typeface="Times" pitchFamily="2" charset="0"/>
              </a:rPr>
              <a:t>Times</a:t>
            </a:r>
            <a:endParaRPr lang="en-US" altLang="en-US" sz="1350" b="1">
              <a:latin typeface="Comic Sans MS" panose="030F0902030302020204" pitchFamily="66" charset="0"/>
            </a:endParaRPr>
          </a:p>
          <a:p>
            <a:pPr eaLnBrk="1" hangingPunct="1">
              <a:lnSpc>
                <a:spcPct val="90000"/>
              </a:lnSpc>
            </a:pPr>
            <a:r>
              <a:rPr lang="en-US" altLang="en-US" sz="1500" b="1">
                <a:latin typeface="Comic Sans MS" panose="030F0902030302020204" pitchFamily="66" charset="0"/>
              </a:rPr>
              <a:t>Line numbers</a:t>
            </a:r>
          </a:p>
          <a:p>
            <a:pPr lvl="1" eaLnBrk="1" hangingPunct="1">
              <a:lnSpc>
                <a:spcPct val="90000"/>
              </a:lnSpc>
            </a:pPr>
            <a:r>
              <a:rPr lang="en-US" altLang="en-US" sz="1200" b="1">
                <a:latin typeface="Comic Sans MS" panose="030F0902030302020204" pitchFamily="66" charset="0"/>
              </a:rPr>
              <a:t>Every other (1, 3, 5)</a:t>
            </a:r>
          </a:p>
          <a:p>
            <a:pPr eaLnBrk="1" hangingPunct="1">
              <a:lnSpc>
                <a:spcPct val="90000"/>
              </a:lnSpc>
            </a:pPr>
            <a:r>
              <a:rPr lang="en-US" altLang="en-US" sz="1500" b="1">
                <a:latin typeface="Comic Sans MS" panose="030F0902030302020204" pitchFamily="66" charset="0"/>
              </a:rPr>
              <a:t>Levels of organization</a:t>
            </a:r>
          </a:p>
          <a:p>
            <a:pPr lvl="1" eaLnBrk="1" hangingPunct="1">
              <a:lnSpc>
                <a:spcPct val="90000"/>
              </a:lnSpc>
            </a:pPr>
            <a:r>
              <a:rPr lang="en-US" altLang="en-US" sz="1350" b="1">
                <a:latin typeface="Comic Sans MS" panose="030F0902030302020204" pitchFamily="66" charset="0"/>
              </a:rPr>
              <a:t>Not more than three (2 better)</a:t>
            </a:r>
          </a:p>
          <a:p>
            <a:pPr lvl="2" eaLnBrk="1" hangingPunct="1">
              <a:lnSpc>
                <a:spcPct val="90000"/>
              </a:lnSpc>
            </a:pPr>
            <a:r>
              <a:rPr lang="en-US" altLang="en-US" sz="1200" b="1">
                <a:latin typeface="Comic Sans MS" panose="030F0902030302020204" pitchFamily="66" charset="0"/>
              </a:rPr>
              <a:t>1. Introduction</a:t>
            </a:r>
          </a:p>
          <a:p>
            <a:pPr lvl="2" eaLnBrk="1" hangingPunct="1">
              <a:lnSpc>
                <a:spcPct val="90000"/>
              </a:lnSpc>
            </a:pPr>
            <a:r>
              <a:rPr lang="en-US" altLang="en-US" sz="1200" b="1">
                <a:latin typeface="Comic Sans MS" panose="030F0902030302020204" pitchFamily="66" charset="0"/>
              </a:rPr>
              <a:t>2. Materials and Methods</a:t>
            </a:r>
          </a:p>
          <a:p>
            <a:pPr lvl="3" eaLnBrk="1" hangingPunct="1">
              <a:lnSpc>
                <a:spcPct val="90000"/>
              </a:lnSpc>
            </a:pPr>
            <a:r>
              <a:rPr lang="en-US" altLang="en-US" sz="1050" b="1">
                <a:latin typeface="Comic Sans MS" panose="030F0902030302020204" pitchFamily="66" charset="0"/>
              </a:rPr>
              <a:t>2.1. Experimental animals</a:t>
            </a:r>
          </a:p>
          <a:p>
            <a:pPr lvl="3" eaLnBrk="1" hangingPunct="1">
              <a:lnSpc>
                <a:spcPct val="90000"/>
              </a:lnSpc>
            </a:pPr>
            <a:r>
              <a:rPr lang="en-US" altLang="en-US" sz="1050" b="1">
                <a:latin typeface="Comic Sans MS" panose="030F0902030302020204" pitchFamily="66" charset="0"/>
              </a:rPr>
              <a:t>2.2. Experimental design</a:t>
            </a:r>
          </a:p>
          <a:p>
            <a:pPr lvl="4" eaLnBrk="1" hangingPunct="1">
              <a:lnSpc>
                <a:spcPct val="90000"/>
              </a:lnSpc>
            </a:pPr>
            <a:r>
              <a:rPr lang="en-US" altLang="en-US" sz="1050" b="1">
                <a:latin typeface="Comic Sans MS" panose="030F0902030302020204" pitchFamily="66" charset="0"/>
              </a:rPr>
              <a:t>2.2.1. Effect of season on reproduction</a:t>
            </a:r>
          </a:p>
        </p:txBody>
      </p:sp>
      <p:pic>
        <p:nvPicPr>
          <p:cNvPr id="24580" name="Picture 1" descr="Screen Shot 2012-05-14 at 2.46.11 μ.μ..png">
            <a:extLst>
              <a:ext uri="{FF2B5EF4-FFF2-40B4-BE49-F238E27FC236}">
                <a16:creationId xmlns:a16="http://schemas.microsoft.com/office/drawing/2014/main" id="{CDDA96CB-3265-F749-976C-265115D19DC6}"/>
              </a:ext>
            </a:extLst>
          </p:cNvPr>
          <p:cNvPicPr>
            <a:picLocks noChangeAspect="1"/>
          </p:cNvPicPr>
          <p:nvPr/>
        </p:nvPicPr>
        <p:blipFill>
          <a:blip r:embed="rId3">
            <a:extLst>
              <a:ext uri="{28A0092B-C50C-407E-A947-70E740481C1C}">
                <a14:useLocalDpi xmlns:a14="http://schemas.microsoft.com/office/drawing/2010/main" val="0"/>
              </a:ext>
            </a:extLst>
          </a:blip>
          <a:srcRect l="28471" r="25230" b="11571"/>
          <a:stretch>
            <a:fillRect/>
          </a:stretch>
        </p:blipFill>
        <p:spPr bwMode="auto">
          <a:xfrm>
            <a:off x="4904185" y="789385"/>
            <a:ext cx="3015853" cy="3240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Number Placeholder 3">
            <a:extLst>
              <a:ext uri="{FF2B5EF4-FFF2-40B4-BE49-F238E27FC236}">
                <a16:creationId xmlns:a16="http://schemas.microsoft.com/office/drawing/2014/main" id="{59674979-389C-2944-9813-327231AF96E7}"/>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0994A55B-05A1-CC42-9066-D7AF82A3799E}" type="slidenum">
              <a:rPr lang="en-US" altLang="en-US" sz="1050"/>
              <a:pPr/>
              <a:t>9</a:t>
            </a:fld>
            <a:endParaRPr lang="en-US" altLang="en-US" sz="1050"/>
          </a:p>
        </p:txBody>
      </p:sp>
      <p:sp>
        <p:nvSpPr>
          <p:cNvPr id="18434" name="Rectangle 2">
            <a:extLst>
              <a:ext uri="{FF2B5EF4-FFF2-40B4-BE49-F238E27FC236}">
                <a16:creationId xmlns:a16="http://schemas.microsoft.com/office/drawing/2014/main" id="{45F3D715-7614-994A-AD52-08098DE5CA2F}"/>
              </a:ext>
            </a:extLst>
          </p:cNvPr>
          <p:cNvSpPr>
            <a:spLocks noGrp="1" noChangeArrowheads="1"/>
          </p:cNvSpPr>
          <p:nvPr>
            <p:ph type="title"/>
          </p:nvPr>
        </p:nvSpPr>
        <p:spPr>
          <a:xfrm>
            <a:off x="899592" y="267494"/>
            <a:ext cx="5829300" cy="457200"/>
          </a:xfrm>
        </p:spPr>
        <p:txBody>
          <a:bodyPr/>
          <a:lstStyle/>
          <a:p>
            <a:pPr eaLnBrk="1" hangingPunct="1"/>
            <a:r>
              <a:rPr lang="en-US" altLang="en-US" dirty="0">
                <a:latin typeface="Comic Sans MS" panose="030F0902030302020204" pitchFamily="66" charset="0"/>
              </a:rPr>
              <a:t>Structure - Manuscript</a:t>
            </a:r>
          </a:p>
        </p:txBody>
      </p:sp>
      <p:sp>
        <p:nvSpPr>
          <p:cNvPr id="18435" name="Rectangle 3">
            <a:extLst>
              <a:ext uri="{FF2B5EF4-FFF2-40B4-BE49-F238E27FC236}">
                <a16:creationId xmlns:a16="http://schemas.microsoft.com/office/drawing/2014/main" id="{3C1E730E-9A5F-3141-A9D3-C6EB055AFBA3}"/>
              </a:ext>
            </a:extLst>
          </p:cNvPr>
          <p:cNvSpPr>
            <a:spLocks noGrp="1" noChangeArrowheads="1"/>
          </p:cNvSpPr>
          <p:nvPr>
            <p:ph type="body" idx="1"/>
          </p:nvPr>
        </p:nvSpPr>
        <p:spPr bwMode="auto">
          <a:xfrm>
            <a:off x="1540669" y="976313"/>
            <a:ext cx="5029200" cy="34861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bodyPr>
          <a:lstStyle/>
          <a:p>
            <a:pPr eaLnBrk="1" hangingPunct="1">
              <a:lnSpc>
                <a:spcPct val="90000"/>
              </a:lnSpc>
            </a:pPr>
            <a:r>
              <a:rPr lang="en-US" altLang="en-US" sz="1800" b="1" dirty="0">
                <a:latin typeface="Comic Sans MS" panose="030F0902030302020204" pitchFamily="66" charset="0"/>
              </a:rPr>
              <a:t>Title page</a:t>
            </a:r>
          </a:p>
          <a:p>
            <a:pPr eaLnBrk="1" hangingPunct="1">
              <a:lnSpc>
                <a:spcPct val="90000"/>
              </a:lnSpc>
            </a:pPr>
            <a:r>
              <a:rPr lang="en-US" altLang="en-US" sz="1800" b="1" dirty="0">
                <a:latin typeface="Comic Sans MS" panose="030F0902030302020204" pitchFamily="66" charset="0"/>
              </a:rPr>
              <a:t>Abstract</a:t>
            </a:r>
          </a:p>
          <a:p>
            <a:pPr eaLnBrk="1" hangingPunct="1">
              <a:lnSpc>
                <a:spcPct val="90000"/>
              </a:lnSpc>
            </a:pPr>
            <a:r>
              <a:rPr lang="en-US" altLang="en-US" sz="1800" b="1" dirty="0">
                <a:latin typeface="Comic Sans MS" panose="030F0902030302020204" pitchFamily="66" charset="0"/>
              </a:rPr>
              <a:t>Introduction</a:t>
            </a:r>
          </a:p>
          <a:p>
            <a:pPr eaLnBrk="1" hangingPunct="1">
              <a:lnSpc>
                <a:spcPct val="90000"/>
              </a:lnSpc>
            </a:pPr>
            <a:r>
              <a:rPr lang="en-US" altLang="en-US" sz="1800" b="1" dirty="0">
                <a:latin typeface="Comic Sans MS" panose="030F0902030302020204" pitchFamily="66" charset="0"/>
              </a:rPr>
              <a:t>Materials and Methods</a:t>
            </a:r>
          </a:p>
          <a:p>
            <a:pPr eaLnBrk="1" hangingPunct="1">
              <a:lnSpc>
                <a:spcPct val="90000"/>
              </a:lnSpc>
            </a:pPr>
            <a:r>
              <a:rPr lang="en-US" altLang="en-US" sz="1800" b="1" dirty="0">
                <a:latin typeface="Comic Sans MS" panose="030F0902030302020204" pitchFamily="66" charset="0"/>
              </a:rPr>
              <a:t>Results</a:t>
            </a:r>
          </a:p>
          <a:p>
            <a:pPr eaLnBrk="1" hangingPunct="1">
              <a:lnSpc>
                <a:spcPct val="90000"/>
              </a:lnSpc>
            </a:pPr>
            <a:r>
              <a:rPr lang="en-US" altLang="en-US" sz="1800" b="1" dirty="0">
                <a:latin typeface="Comic Sans MS" panose="030F0902030302020204" pitchFamily="66" charset="0"/>
              </a:rPr>
              <a:t>Discussion</a:t>
            </a:r>
          </a:p>
          <a:p>
            <a:pPr eaLnBrk="1" hangingPunct="1">
              <a:lnSpc>
                <a:spcPct val="90000"/>
              </a:lnSpc>
            </a:pPr>
            <a:r>
              <a:rPr lang="en-US" altLang="en-US" sz="1800" b="1" dirty="0">
                <a:latin typeface="Comic Sans MS" panose="030F0902030302020204" pitchFamily="66" charset="0"/>
              </a:rPr>
              <a:t>Acknowledgements</a:t>
            </a:r>
          </a:p>
          <a:p>
            <a:pPr eaLnBrk="1" hangingPunct="1">
              <a:lnSpc>
                <a:spcPct val="90000"/>
              </a:lnSpc>
            </a:pPr>
            <a:r>
              <a:rPr lang="en-US" altLang="en-US" sz="1800" b="1" dirty="0">
                <a:latin typeface="Comic Sans MS" panose="030F0902030302020204" pitchFamily="66" charset="0"/>
              </a:rPr>
              <a:t>References</a:t>
            </a:r>
          </a:p>
          <a:p>
            <a:pPr eaLnBrk="1" hangingPunct="1">
              <a:lnSpc>
                <a:spcPct val="90000"/>
              </a:lnSpc>
            </a:pPr>
            <a:r>
              <a:rPr lang="en-US" altLang="en-US" sz="1800" b="1" dirty="0">
                <a:latin typeface="Comic Sans MS" panose="030F0902030302020204" pitchFamily="66" charset="0"/>
              </a:rPr>
              <a:t>Tables</a:t>
            </a:r>
          </a:p>
          <a:p>
            <a:pPr eaLnBrk="1" hangingPunct="1">
              <a:lnSpc>
                <a:spcPct val="90000"/>
              </a:lnSpc>
            </a:pPr>
            <a:r>
              <a:rPr lang="en-US" altLang="en-US" sz="1800" b="1" dirty="0">
                <a:latin typeface="Comic Sans MS" panose="030F0902030302020204" pitchFamily="66" charset="0"/>
              </a:rPr>
              <a:t>List of Figures</a:t>
            </a:r>
          </a:p>
          <a:p>
            <a:pPr eaLnBrk="1" hangingPunct="1">
              <a:lnSpc>
                <a:spcPct val="90000"/>
              </a:lnSpc>
            </a:pPr>
            <a:r>
              <a:rPr lang="en-US" altLang="en-US" sz="1800" b="1" dirty="0">
                <a:latin typeface="Comic Sans MS" panose="030F0902030302020204" pitchFamily="66" charset="0"/>
              </a:rPr>
              <a:t>Figures</a:t>
            </a:r>
          </a:p>
        </p:txBody>
      </p:sp>
      <p:pic>
        <p:nvPicPr>
          <p:cNvPr id="3" name="Picture 2">
            <a:extLst>
              <a:ext uri="{FF2B5EF4-FFF2-40B4-BE49-F238E27FC236}">
                <a16:creationId xmlns:a16="http://schemas.microsoft.com/office/drawing/2014/main" id="{7B7C3770-1D94-8140-9F70-8396D7FC529E}"/>
              </a:ext>
            </a:extLst>
          </p:cNvPr>
          <p:cNvPicPr>
            <a:picLocks noChangeAspect="1"/>
          </p:cNvPicPr>
          <p:nvPr/>
        </p:nvPicPr>
        <p:blipFill>
          <a:blip r:embed="rId3"/>
          <a:stretch>
            <a:fillRect/>
          </a:stretch>
        </p:blipFill>
        <p:spPr>
          <a:xfrm>
            <a:off x="5004048" y="555526"/>
            <a:ext cx="3096344" cy="4131928"/>
          </a:xfrm>
          <a:prstGeom prst="rect">
            <a:avLst/>
          </a:prstGeom>
          <a:solidFill>
            <a:schemeClr val="bg1">
              <a:lumMod val="95000"/>
            </a:schemeClr>
          </a:solidFill>
        </p:spPr>
      </p:pic>
    </p:spTree>
    <p:extLst>
      <p:ext uri="{BB962C8B-B14F-4D97-AF65-F5344CB8AC3E}">
        <p14:creationId xmlns:p14="http://schemas.microsoft.com/office/powerpoint/2010/main" val="1067330744"/>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New Roman"/>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2105</TotalTime>
  <Words>4169</Words>
  <Application>Microsoft Macintosh PowerPoint</Application>
  <PresentationFormat>On-screen Show (16:9)</PresentationFormat>
  <Paragraphs>715</Paragraphs>
  <Slides>62</Slides>
  <Notes>62</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62</vt:i4>
      </vt:variant>
    </vt:vector>
  </HeadingPairs>
  <TitlesOfParts>
    <vt:vector size="72" baseType="lpstr">
      <vt:lpstr>ＭＳ Ｐゴシック</vt:lpstr>
      <vt:lpstr>Apple Color Emoji</vt:lpstr>
      <vt:lpstr>Arial</vt:lpstr>
      <vt:lpstr>Comic Sans MS</vt:lpstr>
      <vt:lpstr>Geneva</vt:lpstr>
      <vt:lpstr>Ios</vt:lpstr>
      <vt:lpstr>Times</vt:lpstr>
      <vt:lpstr>Times New Roman</vt:lpstr>
      <vt:lpstr>Wingdings</vt:lpstr>
      <vt:lpstr>Blank Presentation</vt:lpstr>
      <vt:lpstr>How to write a scientific article</vt:lpstr>
      <vt:lpstr>How to write a scientific article</vt:lpstr>
      <vt:lpstr>Format – page width and columns</vt:lpstr>
      <vt:lpstr>Format – page width and columns</vt:lpstr>
      <vt:lpstr>Format</vt:lpstr>
      <vt:lpstr>Structure - Article</vt:lpstr>
      <vt:lpstr>Structure – Instructions to authors</vt:lpstr>
      <vt:lpstr>Format - Instructions to authors</vt:lpstr>
      <vt:lpstr>Structure - Manuscript</vt:lpstr>
      <vt:lpstr>Structure – Title page</vt:lpstr>
      <vt:lpstr>PowerPoint Presentation</vt:lpstr>
      <vt:lpstr>PowerPoint Presentation</vt:lpstr>
      <vt:lpstr>Structure – Materials and Methods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End of Section 1 – short break??</vt:lpstr>
      <vt:lpstr>How to write a scientific article</vt:lpstr>
      <vt:lpstr>PowerPoint Presentation</vt:lpstr>
      <vt:lpstr>Language – past tense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write a scientific article</vt:lpstr>
      <vt:lpstr>PowerPoint Presentation</vt:lpstr>
      <vt:lpstr>PowerPoint Presentation</vt:lpstr>
      <vt:lpstr>How to write a scientific article</vt:lpstr>
    </vt:vector>
  </TitlesOfParts>
  <Company>Hellenic Center of Marine Research</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Constantinos Mylonas</dc:creator>
  <cp:lastModifiedBy>ΜΥΛΩΝΑΣ ΚΩΝΣΤΑΝΤΙΝΟΣ</cp:lastModifiedBy>
  <cp:revision>245</cp:revision>
  <dcterms:created xsi:type="dcterms:W3CDTF">2005-10-05T07:49:16Z</dcterms:created>
  <dcterms:modified xsi:type="dcterms:W3CDTF">2025-06-27T09:19:20Z</dcterms:modified>
</cp:coreProperties>
</file>